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1"/>
  </p:notesMasterIdLst>
  <p:handoutMasterIdLst>
    <p:handoutMasterId r:id="rId32"/>
  </p:handoutMasterIdLst>
  <p:sldIdLst>
    <p:sldId id="286" r:id="rId2"/>
    <p:sldId id="345" r:id="rId3"/>
    <p:sldId id="346" r:id="rId4"/>
    <p:sldId id="316" r:id="rId5"/>
    <p:sldId id="317" r:id="rId6"/>
    <p:sldId id="347" r:id="rId7"/>
    <p:sldId id="341" r:id="rId8"/>
    <p:sldId id="342" r:id="rId9"/>
    <p:sldId id="343" r:id="rId10"/>
    <p:sldId id="344" r:id="rId11"/>
    <p:sldId id="338" r:id="rId12"/>
    <p:sldId id="322" r:id="rId13"/>
    <p:sldId id="323" r:id="rId14"/>
    <p:sldId id="324" r:id="rId15"/>
    <p:sldId id="325" r:id="rId16"/>
    <p:sldId id="349" r:id="rId17"/>
    <p:sldId id="351" r:id="rId18"/>
    <p:sldId id="353" r:id="rId19"/>
    <p:sldId id="326" r:id="rId20"/>
    <p:sldId id="327" r:id="rId21"/>
    <p:sldId id="328" r:id="rId22"/>
    <p:sldId id="329" r:id="rId23"/>
    <p:sldId id="330" r:id="rId24"/>
    <p:sldId id="331" r:id="rId25"/>
    <p:sldId id="332" r:id="rId26"/>
    <p:sldId id="333" r:id="rId27"/>
    <p:sldId id="334" r:id="rId28"/>
    <p:sldId id="335" r:id="rId29"/>
    <p:sldId id="310" r:id="rId30"/>
  </p:sldIdLst>
  <p:sldSz cx="9144000" cy="5143500" type="screen16x9"/>
  <p:notesSz cx="6794500" cy="9906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74182"/>
    <a:srgbClr val="004A97"/>
    <a:srgbClr val="005596"/>
    <a:srgbClr val="005584"/>
    <a:srgbClr val="084296"/>
    <a:srgbClr val="084271"/>
    <a:srgbClr val="074184"/>
    <a:srgbClr val="1086D5"/>
    <a:srgbClr val="0000D5"/>
    <a:srgbClr val="04347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5" autoAdjust="0"/>
    <p:restoredTop sz="94349" autoAdjust="0"/>
  </p:normalViewPr>
  <p:slideViewPr>
    <p:cSldViewPr snapToGrid="0">
      <p:cViewPr>
        <p:scale>
          <a:sx n="100" d="100"/>
          <a:sy n="100" d="100"/>
        </p:scale>
        <p:origin x="-426" y="-684"/>
      </p:cViewPr>
      <p:guideLst>
        <p:guide orient="horz" pos="2951"/>
        <p:guide orient="horz" pos="322"/>
        <p:guide orient="horz" pos="592"/>
        <p:guide orient="horz" pos="863"/>
        <p:guide orient="horz" pos="933"/>
        <p:guide orient="horz" pos="132"/>
        <p:guide orient="horz" pos="2425"/>
        <p:guide orient="horz" pos="2741"/>
        <p:guide orient="horz" pos="2777"/>
        <p:guide orient="horz" pos="2539"/>
        <p:guide orient="horz" pos="2216"/>
        <p:guide orient="horz" pos="1928"/>
        <p:guide orient="horz" pos="2120"/>
        <p:guide orient="horz" pos="520"/>
        <p:guide pos="5408"/>
        <p:guide pos="360"/>
        <p:guide pos="2821"/>
        <p:guide pos="29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9" d="100"/>
          <a:sy n="49" d="100"/>
        </p:scale>
        <p:origin x="-2970" y="-96"/>
      </p:cViewPr>
      <p:guideLst>
        <p:guide orient="horz" pos="3120"/>
        <p:guide pos="214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86136" tIns="43068" rIns="86136" bIns="43068" numCol="1" anchor="t" anchorCtr="0" compatLnSpc="1">
            <a:prstTxWarp prst="textNoShape">
              <a:avLst/>
            </a:prstTxWarp>
          </a:bodyPr>
          <a:lstStyle>
            <a:lvl1pPr defTabSz="862013">
              <a:defRPr sz="1100">
                <a:latin typeface="Arial" pitchFamily="34" charset="0"/>
                <a:cs typeface="+mn-cs"/>
              </a:defRPr>
            </a:lvl1pPr>
          </a:lstStyle>
          <a:p>
            <a:pPr>
              <a:defRPr/>
            </a:pPr>
            <a:endParaRPr lang="en-US" dirty="0">
              <a:latin typeface="Calibri" pitchFamily="34" charset="0"/>
            </a:endParaRPr>
          </a:p>
        </p:txBody>
      </p:sp>
      <p:sp>
        <p:nvSpPr>
          <p:cNvPr id="132099" name="Rectangle 3"/>
          <p:cNvSpPr>
            <a:spLocks noGrp="1" noChangeArrowheads="1"/>
          </p:cNvSpPr>
          <p:nvPr>
            <p:ph type="dt" sz="quarter" idx="1"/>
          </p:nvPr>
        </p:nvSpPr>
        <p:spPr bwMode="auto">
          <a:xfrm>
            <a:off x="3848100" y="0"/>
            <a:ext cx="2944813" cy="495300"/>
          </a:xfrm>
          <a:prstGeom prst="rect">
            <a:avLst/>
          </a:prstGeom>
          <a:noFill/>
          <a:ln w="9525">
            <a:noFill/>
            <a:miter lim="800000"/>
            <a:headEnd/>
            <a:tailEnd/>
          </a:ln>
          <a:effectLst/>
        </p:spPr>
        <p:txBody>
          <a:bodyPr vert="horz" wrap="square" lIns="86136" tIns="43068" rIns="86136" bIns="43068" numCol="1" anchor="t" anchorCtr="0" compatLnSpc="1">
            <a:prstTxWarp prst="textNoShape">
              <a:avLst/>
            </a:prstTxWarp>
          </a:bodyPr>
          <a:lstStyle>
            <a:lvl1pPr algn="r" defTabSz="862013">
              <a:defRPr sz="1100">
                <a:latin typeface="Arial" pitchFamily="34" charset="0"/>
                <a:cs typeface="+mn-cs"/>
              </a:defRPr>
            </a:lvl1pPr>
          </a:lstStyle>
          <a:p>
            <a:pPr>
              <a:defRPr/>
            </a:pPr>
            <a:endParaRPr lang="en-US" dirty="0">
              <a:latin typeface="Calibri" pitchFamily="34" charset="0"/>
            </a:endParaRPr>
          </a:p>
        </p:txBody>
      </p:sp>
      <p:sp>
        <p:nvSpPr>
          <p:cNvPr id="132100" name="Rectangle 4"/>
          <p:cNvSpPr>
            <a:spLocks noGrp="1" noChangeArrowheads="1"/>
          </p:cNvSpPr>
          <p:nvPr>
            <p:ph type="ftr" sz="quarter" idx="2"/>
          </p:nvPr>
        </p:nvSpPr>
        <p:spPr bwMode="auto">
          <a:xfrm>
            <a:off x="0" y="9410700"/>
            <a:ext cx="2944813" cy="493713"/>
          </a:xfrm>
          <a:prstGeom prst="rect">
            <a:avLst/>
          </a:prstGeom>
          <a:noFill/>
          <a:ln w="9525">
            <a:noFill/>
            <a:miter lim="800000"/>
            <a:headEnd/>
            <a:tailEnd/>
          </a:ln>
          <a:effectLst/>
        </p:spPr>
        <p:txBody>
          <a:bodyPr vert="horz" wrap="square" lIns="86136" tIns="43068" rIns="86136" bIns="43068" numCol="1" anchor="b" anchorCtr="0" compatLnSpc="1">
            <a:prstTxWarp prst="textNoShape">
              <a:avLst/>
            </a:prstTxWarp>
          </a:bodyPr>
          <a:lstStyle>
            <a:lvl1pPr defTabSz="862013">
              <a:defRPr sz="1100">
                <a:latin typeface="Arial" pitchFamily="34" charset="0"/>
                <a:cs typeface="+mn-cs"/>
              </a:defRPr>
            </a:lvl1pPr>
          </a:lstStyle>
          <a:p>
            <a:pPr>
              <a:defRPr/>
            </a:pPr>
            <a:endParaRPr lang="en-US" dirty="0">
              <a:latin typeface="Calibri" pitchFamily="34" charset="0"/>
            </a:endParaRPr>
          </a:p>
        </p:txBody>
      </p:sp>
      <p:sp>
        <p:nvSpPr>
          <p:cNvPr id="132101" name="Rectangle 5"/>
          <p:cNvSpPr>
            <a:spLocks noGrp="1" noChangeArrowheads="1"/>
          </p:cNvSpPr>
          <p:nvPr>
            <p:ph type="sldNum" sz="quarter" idx="3"/>
          </p:nvPr>
        </p:nvSpPr>
        <p:spPr bwMode="auto">
          <a:xfrm>
            <a:off x="3848100" y="9410700"/>
            <a:ext cx="2944813" cy="493713"/>
          </a:xfrm>
          <a:prstGeom prst="rect">
            <a:avLst/>
          </a:prstGeom>
          <a:noFill/>
          <a:ln w="9525">
            <a:noFill/>
            <a:miter lim="800000"/>
            <a:headEnd/>
            <a:tailEnd/>
          </a:ln>
          <a:effectLst/>
        </p:spPr>
        <p:txBody>
          <a:bodyPr vert="horz" wrap="square" lIns="86136" tIns="43068" rIns="86136" bIns="43068" numCol="1" anchor="b" anchorCtr="0" compatLnSpc="1">
            <a:prstTxWarp prst="textNoShape">
              <a:avLst/>
            </a:prstTxWarp>
          </a:bodyPr>
          <a:lstStyle>
            <a:lvl1pPr algn="r" defTabSz="862013">
              <a:defRPr sz="1100">
                <a:latin typeface="Arial" pitchFamily="34" charset="0"/>
                <a:cs typeface="+mn-cs"/>
              </a:defRPr>
            </a:lvl1pPr>
          </a:lstStyle>
          <a:p>
            <a:pPr>
              <a:defRPr/>
            </a:pPr>
            <a:fld id="{74EE0509-1E0F-42A7-8FE1-8402301C6064}" type="slidenum">
              <a:rPr lang="en-US">
                <a:latin typeface="Calibri" pitchFamily="34" charset="0"/>
              </a:rPr>
              <a:pPr>
                <a:defRPr/>
              </a:pPr>
              <a:t>‹#›</a:t>
            </a:fld>
            <a:endParaRPr lang="en-US" dirty="0">
              <a:latin typeface="Calibri" pitchFamily="34" charset="0"/>
            </a:endParaRPr>
          </a:p>
        </p:txBody>
      </p:sp>
    </p:spTree>
    <p:extLst>
      <p:ext uri="{BB962C8B-B14F-4D97-AF65-F5344CB8AC3E}">
        <p14:creationId xmlns:p14="http://schemas.microsoft.com/office/powerpoint/2010/main" xmlns="" val="3982320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055" tIns="45528" rIns="91055" bIns="45528" numCol="1" anchor="t" anchorCtr="0" compatLnSpc="1">
            <a:prstTxWarp prst="textNoShape">
              <a:avLst/>
            </a:prstTxWarp>
          </a:bodyPr>
          <a:lstStyle>
            <a:lvl1pPr defTabSz="911225">
              <a:defRPr sz="1200">
                <a:latin typeface="Calibri" pitchFamily="34" charset="0"/>
                <a:cs typeface="+mn-cs"/>
              </a:defRPr>
            </a:lvl1pPr>
          </a:lstStyle>
          <a:p>
            <a:pPr>
              <a:defRPr/>
            </a:pPr>
            <a:endParaRPr lang="en-US" dirty="0"/>
          </a:p>
        </p:txBody>
      </p:sp>
      <p:sp>
        <p:nvSpPr>
          <p:cNvPr id="15363" name="Rectangle 3"/>
          <p:cNvSpPr>
            <a:spLocks noGrp="1" noChangeArrowheads="1"/>
          </p:cNvSpPr>
          <p:nvPr>
            <p:ph type="dt" idx="1"/>
          </p:nvPr>
        </p:nvSpPr>
        <p:spPr bwMode="auto">
          <a:xfrm>
            <a:off x="3848100" y="0"/>
            <a:ext cx="2944813" cy="495300"/>
          </a:xfrm>
          <a:prstGeom prst="rect">
            <a:avLst/>
          </a:prstGeom>
          <a:noFill/>
          <a:ln w="9525">
            <a:noFill/>
            <a:miter lim="800000"/>
            <a:headEnd/>
            <a:tailEnd/>
          </a:ln>
          <a:effectLst/>
        </p:spPr>
        <p:txBody>
          <a:bodyPr vert="horz" wrap="square" lIns="91055" tIns="45528" rIns="91055" bIns="45528" numCol="1" anchor="t" anchorCtr="0" compatLnSpc="1">
            <a:prstTxWarp prst="textNoShape">
              <a:avLst/>
            </a:prstTxWarp>
          </a:bodyPr>
          <a:lstStyle>
            <a:lvl1pPr algn="r" defTabSz="911225">
              <a:defRPr sz="1200">
                <a:latin typeface="Calibri" pitchFamily="34" charset="0"/>
                <a:cs typeface="+mn-cs"/>
              </a:defRPr>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96838" y="742950"/>
            <a:ext cx="6602412" cy="37147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6" name="Rectangle 6"/>
          <p:cNvSpPr>
            <a:spLocks noGrp="1" noChangeArrowheads="1"/>
          </p:cNvSpPr>
          <p:nvPr>
            <p:ph type="ftr" sz="quarter" idx="4"/>
          </p:nvPr>
        </p:nvSpPr>
        <p:spPr bwMode="auto">
          <a:xfrm>
            <a:off x="0" y="9410700"/>
            <a:ext cx="2944813" cy="493713"/>
          </a:xfrm>
          <a:prstGeom prst="rect">
            <a:avLst/>
          </a:prstGeom>
          <a:noFill/>
          <a:ln w="9525">
            <a:noFill/>
            <a:miter lim="800000"/>
            <a:headEnd/>
            <a:tailEnd/>
          </a:ln>
          <a:effectLst/>
        </p:spPr>
        <p:txBody>
          <a:bodyPr vert="horz" wrap="square" lIns="91055" tIns="45528" rIns="91055" bIns="45528" numCol="1" anchor="b" anchorCtr="0" compatLnSpc="1">
            <a:prstTxWarp prst="textNoShape">
              <a:avLst/>
            </a:prstTxWarp>
          </a:bodyPr>
          <a:lstStyle>
            <a:lvl1pPr defTabSz="911225">
              <a:defRPr sz="1200">
                <a:latin typeface="Calibri" pitchFamily="34" charset="0"/>
                <a:cs typeface="+mn-cs"/>
              </a:defRPr>
            </a:lvl1pPr>
          </a:lstStyle>
          <a:p>
            <a:pPr>
              <a:defRPr/>
            </a:pPr>
            <a:endParaRPr lang="en-US" dirty="0"/>
          </a:p>
        </p:txBody>
      </p:sp>
      <p:sp>
        <p:nvSpPr>
          <p:cNvPr id="15367" name="Rectangle 7"/>
          <p:cNvSpPr>
            <a:spLocks noGrp="1" noChangeArrowheads="1"/>
          </p:cNvSpPr>
          <p:nvPr>
            <p:ph type="sldNum" sz="quarter" idx="5"/>
          </p:nvPr>
        </p:nvSpPr>
        <p:spPr bwMode="auto">
          <a:xfrm>
            <a:off x="3848100" y="9410700"/>
            <a:ext cx="2944813" cy="493713"/>
          </a:xfrm>
          <a:prstGeom prst="rect">
            <a:avLst/>
          </a:prstGeom>
          <a:noFill/>
          <a:ln w="9525">
            <a:noFill/>
            <a:miter lim="800000"/>
            <a:headEnd/>
            <a:tailEnd/>
          </a:ln>
          <a:effectLst/>
        </p:spPr>
        <p:txBody>
          <a:bodyPr vert="horz" wrap="square" lIns="91055" tIns="45528" rIns="91055" bIns="45528" numCol="1" anchor="b" anchorCtr="0" compatLnSpc="1">
            <a:prstTxWarp prst="textNoShape">
              <a:avLst/>
            </a:prstTxWarp>
          </a:bodyPr>
          <a:lstStyle>
            <a:lvl1pPr algn="r" defTabSz="911225">
              <a:defRPr sz="1200">
                <a:latin typeface="Calibri" pitchFamily="34" charset="0"/>
                <a:cs typeface="+mn-cs"/>
              </a:defRPr>
            </a:lvl1pPr>
          </a:lstStyle>
          <a:p>
            <a:pPr>
              <a:defRPr/>
            </a:pPr>
            <a:fld id="{42AE5E83-FBBB-4BDE-9890-A9B9A7154E7F}" type="slidenum">
              <a:rPr lang="en-US" smtClean="0"/>
              <a:pPr>
                <a:defRPr/>
              </a:pPr>
              <a:t>‹#›</a:t>
            </a:fld>
            <a:endParaRPr lang="en-US" dirty="0"/>
          </a:p>
        </p:txBody>
      </p:sp>
    </p:spTree>
    <p:extLst>
      <p:ext uri="{BB962C8B-B14F-4D97-AF65-F5344CB8AC3E}">
        <p14:creationId xmlns:p14="http://schemas.microsoft.com/office/powerpoint/2010/main" xmlns="" val="3641957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fi-FI"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4</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22</a:t>
            </a:fld>
            <a:endParaRPr lang="fi-F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23</a:t>
            </a:fld>
            <a:endParaRPr lang="fi-F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24</a:t>
            </a:fld>
            <a:endParaRPr lang="fi-F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CEC5DE-72EB-4C27-A757-247837EB838F}" type="slidenum">
              <a:rPr lang="fi-FI" altLang="fi-FI"/>
              <a:pPr/>
              <a:t>25</a:t>
            </a:fld>
            <a:endParaRPr lang="fi-FI" altLang="fi-FI"/>
          </a:p>
        </p:txBody>
      </p:sp>
      <p:sp>
        <p:nvSpPr>
          <p:cNvPr id="795650" name="Rectangle 2"/>
          <p:cNvSpPr>
            <a:spLocks noGrp="1" noRot="1" noChangeAspect="1" noChangeArrowheads="1" noTextEdit="1"/>
          </p:cNvSpPr>
          <p:nvPr>
            <p:ph type="sldImg"/>
          </p:nvPr>
        </p:nvSpPr>
        <p:spPr>
          <a:xfrm>
            <a:off x="95250" y="744538"/>
            <a:ext cx="6604000" cy="3714750"/>
          </a:xfrm>
          <a:ln/>
        </p:spPr>
      </p:sp>
      <p:sp>
        <p:nvSpPr>
          <p:cNvPr id="795651" name="Rectangle 3"/>
          <p:cNvSpPr>
            <a:spLocks noGrp="1" noChangeArrowheads="1"/>
          </p:cNvSpPr>
          <p:nvPr>
            <p:ph type="body" idx="1"/>
          </p:nvPr>
        </p:nvSpPr>
        <p:spPr>
          <a:xfrm>
            <a:off x="905934" y="4707071"/>
            <a:ext cx="4982633" cy="4454260"/>
          </a:xfrm>
          <a:prstGeom prst="rect">
            <a:avLst/>
          </a:prstGeom>
        </p:spPr>
        <p:txBody>
          <a:bodyPr/>
          <a:lstStyle/>
          <a:p>
            <a:r>
              <a:rPr lang="fi-FI" dirty="0">
                <a:latin typeface="Calibri" pitchFamily="34" charset="0"/>
              </a:rPr>
              <a:t>Quality</a:t>
            </a:r>
          </a:p>
          <a:p>
            <a:endParaRPr lang="en-US"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12</a:t>
            </a:fld>
            <a:endParaRPr lang="fi-F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14</a:t>
            </a:fld>
            <a:endParaRPr lang="fi-F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15</a:t>
            </a:fld>
            <a:endParaRPr lang="fi-F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lstStyle/>
          <a:p>
            <a:endParaRPr lang="en-US" dirty="0">
              <a:latin typeface="Calibri" pitchFamily="34" charset="0"/>
            </a:endParaRPr>
          </a:p>
        </p:txBody>
      </p:sp>
      <p:sp>
        <p:nvSpPr>
          <p:cNvPr id="4" name="Slide Number Placeholder 3"/>
          <p:cNvSpPr>
            <a:spLocks noGrp="1"/>
          </p:cNvSpPr>
          <p:nvPr>
            <p:ph type="sldNum" sz="quarter" idx="10"/>
          </p:nvPr>
        </p:nvSpPr>
        <p:spPr/>
        <p:txBody>
          <a:bodyPr/>
          <a:lstStyle/>
          <a:p>
            <a:fld id="{E055960C-CAAE-493A-A5EE-5C5C9CD2F046}" type="slidenum">
              <a:rPr lang="en-US" smtClean="0"/>
              <a:pPr/>
              <a:t>16</a:t>
            </a:fld>
            <a:endParaRPr lang="en-US"/>
          </a:p>
        </p:txBody>
      </p:sp>
    </p:spTree>
    <p:extLst>
      <p:ext uri="{BB962C8B-B14F-4D97-AF65-F5344CB8AC3E}">
        <p14:creationId xmlns:p14="http://schemas.microsoft.com/office/powerpoint/2010/main" xmlns="" val="11004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19</a:t>
            </a:fld>
            <a:endParaRPr lang="fi-F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05350"/>
            <a:ext cx="5435600" cy="4457700"/>
          </a:xfrm>
          <a:prstGeom prst="rect">
            <a:avLst/>
          </a:prstGeom>
        </p:spPr>
        <p:txBody>
          <a:bodyPr>
            <a:normAutofit/>
          </a:bodyPr>
          <a:lstStyle/>
          <a:p>
            <a:endParaRPr lang="en-GB" dirty="0">
              <a:latin typeface="Calibri" pitchFamily="34" charset="0"/>
            </a:endParaRPr>
          </a:p>
        </p:txBody>
      </p:sp>
      <p:sp>
        <p:nvSpPr>
          <p:cNvPr id="4" name="Slide Number Placeholder 3"/>
          <p:cNvSpPr>
            <a:spLocks noGrp="1"/>
          </p:cNvSpPr>
          <p:nvPr>
            <p:ph type="sldNum" sz="quarter" idx="10"/>
          </p:nvPr>
        </p:nvSpPr>
        <p:spPr/>
        <p:txBody>
          <a:bodyPr/>
          <a:lstStyle/>
          <a:p>
            <a:fld id="{98546030-F647-4DC7-8F3A-29C74274714D}" type="slidenum">
              <a:rPr lang="fi-FI" smtClean="0"/>
              <a:pPr/>
              <a:t>20</a:t>
            </a:fld>
            <a:endParaRPr lang="fi-F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CEC5DE-72EB-4C27-A757-247837EB838F}" type="slidenum">
              <a:rPr lang="fi-FI" altLang="fi-FI"/>
              <a:pPr/>
              <a:t>21</a:t>
            </a:fld>
            <a:endParaRPr lang="fi-FI" altLang="fi-FI"/>
          </a:p>
        </p:txBody>
      </p:sp>
      <p:sp>
        <p:nvSpPr>
          <p:cNvPr id="795650" name="Rectangle 2"/>
          <p:cNvSpPr>
            <a:spLocks noGrp="1" noRot="1" noChangeAspect="1" noChangeArrowheads="1" noTextEdit="1"/>
          </p:cNvSpPr>
          <p:nvPr>
            <p:ph type="sldImg"/>
          </p:nvPr>
        </p:nvSpPr>
        <p:spPr>
          <a:xfrm>
            <a:off x="95250" y="744538"/>
            <a:ext cx="6604000" cy="3714750"/>
          </a:xfrm>
          <a:ln/>
        </p:spPr>
      </p:sp>
      <p:sp>
        <p:nvSpPr>
          <p:cNvPr id="795651" name="Rectangle 3"/>
          <p:cNvSpPr>
            <a:spLocks noGrp="1" noChangeArrowheads="1"/>
          </p:cNvSpPr>
          <p:nvPr>
            <p:ph type="body" idx="1"/>
          </p:nvPr>
        </p:nvSpPr>
        <p:spPr>
          <a:xfrm>
            <a:off x="905934" y="4707071"/>
            <a:ext cx="4982633" cy="4454260"/>
          </a:xfrm>
          <a:prstGeom prst="rect">
            <a:avLst/>
          </a:prstGeom>
        </p:spPr>
        <p:txBody>
          <a:bodyPr/>
          <a:lstStyle/>
          <a:p>
            <a:r>
              <a:rPr lang="fi-FI" dirty="0">
                <a:latin typeface="Calibri" pitchFamily="34" charset="0"/>
              </a:rPr>
              <a:t>Quality</a:t>
            </a:r>
          </a:p>
          <a:p>
            <a:endParaRPr lang="en-US"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0" y="0"/>
            <a:ext cx="9153144" cy="5148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Grp="1" noChangeArrowheads="1"/>
          </p:cNvSpPr>
          <p:nvPr>
            <p:ph type="ctrTitle" hasCustomPrompt="1"/>
          </p:nvPr>
        </p:nvSpPr>
        <p:spPr>
          <a:xfrm>
            <a:off x="575480" y="4037710"/>
            <a:ext cx="8002587" cy="644517"/>
          </a:xfrm>
          <a:effectLst/>
        </p:spPr>
        <p:txBody>
          <a:bodyPr anchor="ctr" anchorCtr="0">
            <a:normAutofit/>
          </a:bodyPr>
          <a:lstStyle>
            <a:lvl1pPr algn="l">
              <a:defRPr baseline="0">
                <a:solidFill>
                  <a:schemeClr val="tx2"/>
                </a:solidFill>
                <a:effectLst/>
                <a:latin typeface="Calibri"/>
                <a:cs typeface="Calibri"/>
              </a:defRPr>
            </a:lvl1pPr>
          </a:lstStyle>
          <a:p>
            <a:r>
              <a:rPr lang="en-US" dirty="0" smtClean="0"/>
              <a:t>Click to Edit Presentation Title</a:t>
            </a:r>
            <a:endParaRPr lang="en-US" dirty="0"/>
          </a:p>
        </p:txBody>
      </p:sp>
      <p:sp>
        <p:nvSpPr>
          <p:cNvPr id="8" name="Rectangle 4"/>
          <p:cNvSpPr>
            <a:spLocks noGrp="1" noChangeArrowheads="1"/>
          </p:cNvSpPr>
          <p:nvPr>
            <p:ph type="subTitle" idx="1" hasCustomPrompt="1"/>
          </p:nvPr>
        </p:nvSpPr>
        <p:spPr>
          <a:xfrm>
            <a:off x="580770" y="3078395"/>
            <a:ext cx="8004430" cy="287503"/>
          </a:xfrm>
        </p:spPr>
        <p:txBody>
          <a:bodyPr anchor="ctr" anchorCtr="0">
            <a:noAutofit/>
          </a:bodyPr>
          <a:lstStyle>
            <a:lvl1pPr marL="0" indent="0" algn="l">
              <a:buFont typeface="Wingdings" pitchFamily="2" charset="2"/>
              <a:buNone/>
              <a:defRPr sz="1800">
                <a:solidFill>
                  <a:schemeClr val="bg1"/>
                </a:solidFill>
                <a:effectLst/>
                <a:latin typeface="Calibri"/>
                <a:cs typeface="Calibri"/>
              </a:defRPr>
            </a:lvl1pPr>
          </a:lstStyle>
          <a:p>
            <a:r>
              <a:rPr lang="en-US" dirty="0" smtClean="0"/>
              <a:t>Presenter’s Name  |  Presenter’s Title</a:t>
            </a:r>
            <a:endParaRPr lang="en-US" dirty="0"/>
          </a:p>
        </p:txBody>
      </p:sp>
      <p:sp>
        <p:nvSpPr>
          <p:cNvPr id="9" name="Text Placeholder 8"/>
          <p:cNvSpPr>
            <a:spLocks noGrp="1"/>
          </p:cNvSpPr>
          <p:nvPr>
            <p:ph type="body" sz="quarter" idx="10" hasCustomPrompt="1"/>
          </p:nvPr>
        </p:nvSpPr>
        <p:spPr>
          <a:xfrm>
            <a:off x="580770" y="3535059"/>
            <a:ext cx="8001000" cy="313087"/>
          </a:xfrm>
        </p:spPr>
        <p:txBody>
          <a:bodyPr anchor="ctr" anchorCtr="0">
            <a:noAutofit/>
          </a:bodyPr>
          <a:lstStyle>
            <a:lvl1pPr marL="0" indent="0">
              <a:buNone/>
              <a:defRPr sz="1400" cap="all" baseline="0">
                <a:solidFill>
                  <a:schemeClr val="bg2"/>
                </a:solidFill>
                <a:latin typeface="Calibri"/>
                <a:cs typeface="Calibri"/>
              </a:defRPr>
            </a:lvl1pPr>
          </a:lstStyle>
          <a:p>
            <a:pPr lvl="0"/>
            <a:r>
              <a:rPr lang="en-US" dirty="0" smtClean="0"/>
              <a:t>MONTH YEAR</a:t>
            </a:r>
            <a:endParaRPr lang="en-US" dirty="0"/>
          </a:p>
        </p:txBody>
      </p:sp>
    </p:spTree>
    <p:extLst>
      <p:ext uri="{BB962C8B-B14F-4D97-AF65-F5344CB8AC3E}">
        <p14:creationId xmlns:p14="http://schemas.microsoft.com/office/powerpoint/2010/main" xmlns="" val="3517401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14" name="Rectangle 3"/>
          <p:cNvSpPr>
            <a:spLocks noGrp="1" noChangeArrowheads="1"/>
          </p:cNvSpPr>
          <p:nvPr>
            <p:ph type="title" hasCustomPrompt="1"/>
          </p:nvPr>
        </p:nvSpPr>
        <p:spPr bwMode="gray">
          <a:xfrm>
            <a:off x="580240" y="220265"/>
            <a:ext cx="8001000" cy="613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smtClean="0"/>
              <a:t>Click to Edit Title</a:t>
            </a:r>
          </a:p>
        </p:txBody>
      </p:sp>
      <p:sp>
        <p:nvSpPr>
          <p:cNvPr id="15" name="Text Placeholder 8"/>
          <p:cNvSpPr>
            <a:spLocks noGrp="1"/>
          </p:cNvSpPr>
          <p:nvPr>
            <p:ph type="body" sz="quarter" idx="10" hasCustomPrompt="1"/>
          </p:nvPr>
        </p:nvSpPr>
        <p:spPr>
          <a:xfrm>
            <a:off x="577065" y="952501"/>
            <a:ext cx="8001000" cy="419475"/>
          </a:xfrm>
        </p:spPr>
        <p:txBody>
          <a:bodyPr anchor="ctr" anchorCtr="0"/>
          <a:lstStyle>
            <a:lvl1pPr marL="0" indent="0">
              <a:buNone/>
              <a:defRPr cap="all" baseline="0">
                <a:solidFill>
                  <a:schemeClr val="bg2"/>
                </a:solidFill>
              </a:defRPr>
            </a:lvl1pPr>
          </a:lstStyle>
          <a:p>
            <a:pPr lvl="0"/>
            <a:r>
              <a:rPr lang="en-US" dirty="0" smtClean="0"/>
              <a:t>Page subtitle – CLICK TO EDIT</a:t>
            </a:r>
            <a:endParaRPr lang="en-US" dirty="0"/>
          </a:p>
        </p:txBody>
      </p:sp>
      <p:sp>
        <p:nvSpPr>
          <p:cNvPr id="16" name="Content Placeholder 2"/>
          <p:cNvSpPr>
            <a:spLocks noGrp="1"/>
          </p:cNvSpPr>
          <p:nvPr>
            <p:ph sz="half" idx="1" hasCustomPrompt="1"/>
          </p:nvPr>
        </p:nvSpPr>
        <p:spPr>
          <a:xfrm>
            <a:off x="577065" y="1495425"/>
            <a:ext cx="3886200" cy="291465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half" idx="12" hasCustomPrompt="1"/>
          </p:nvPr>
        </p:nvSpPr>
        <p:spPr>
          <a:xfrm>
            <a:off x="4686300" y="1495425"/>
            <a:ext cx="3886200" cy="291465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68884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577065" y="952501"/>
            <a:ext cx="8001000" cy="419475"/>
          </a:xfrm>
        </p:spPr>
        <p:txBody>
          <a:bodyPr anchor="ctr" anchorCtr="0"/>
          <a:lstStyle>
            <a:lvl1pPr marL="0" indent="0">
              <a:buNone/>
              <a:defRPr cap="all" baseline="0">
                <a:solidFill>
                  <a:schemeClr val="bg2"/>
                </a:solidFill>
              </a:defRPr>
            </a:lvl1pPr>
          </a:lstStyle>
          <a:p>
            <a:pPr lvl="0"/>
            <a:r>
              <a:rPr lang="en-US" dirty="0" smtClean="0"/>
              <a:t>Page subtitle – CLICK TO EDIT</a:t>
            </a:r>
            <a:endParaRPr lang="en-US" dirty="0"/>
          </a:p>
        </p:txBody>
      </p:sp>
      <p:sp>
        <p:nvSpPr>
          <p:cNvPr id="10" name="Rectangle 3"/>
          <p:cNvSpPr>
            <a:spLocks noGrp="1" noChangeArrowheads="1"/>
          </p:cNvSpPr>
          <p:nvPr>
            <p:ph type="title" hasCustomPrompt="1"/>
          </p:nvPr>
        </p:nvSpPr>
        <p:spPr bwMode="gray">
          <a:xfrm>
            <a:off x="580240" y="220265"/>
            <a:ext cx="8001000" cy="613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smtClean="0"/>
              <a:t>Click to Edit Title</a:t>
            </a:r>
          </a:p>
        </p:txBody>
      </p:sp>
      <p:sp>
        <p:nvSpPr>
          <p:cNvPr id="11" name="Content Placeholder 2"/>
          <p:cNvSpPr>
            <a:spLocks noGrp="1"/>
          </p:cNvSpPr>
          <p:nvPr>
            <p:ph sz="half" idx="1" hasCustomPrompt="1"/>
          </p:nvPr>
        </p:nvSpPr>
        <p:spPr>
          <a:xfrm>
            <a:off x="577065" y="1495425"/>
            <a:ext cx="2514600" cy="2914650"/>
          </a:xfrm>
        </p:spPr>
        <p:txBody>
          <a:bodyPr/>
          <a:lstStyle>
            <a:lvl1pPr marL="0" indent="0">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p:txBody>
      </p:sp>
      <p:sp>
        <p:nvSpPr>
          <p:cNvPr id="12" name="Content Placeholder 2"/>
          <p:cNvSpPr>
            <a:spLocks noGrp="1"/>
          </p:cNvSpPr>
          <p:nvPr>
            <p:ph sz="half" idx="12" hasCustomPrompt="1"/>
          </p:nvPr>
        </p:nvSpPr>
        <p:spPr>
          <a:xfrm>
            <a:off x="3314700" y="1495425"/>
            <a:ext cx="5257800" cy="291465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0704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78143" y="939404"/>
            <a:ext cx="8001000" cy="3080147"/>
          </a:xfrm>
        </p:spPr>
        <p:txBody>
          <a:bodyPr>
            <a:normAutofit/>
          </a:bodyPr>
          <a:lstStyle>
            <a:lvl1pPr marL="0" indent="0">
              <a:buNone/>
              <a:defRPr>
                <a:solidFill>
                  <a:schemeClr val="tx1"/>
                </a:solidFill>
                <a:latin typeface="Calibri"/>
                <a:cs typeface="Calibri"/>
              </a:defRPr>
            </a:lvl1pPr>
          </a:lstStyle>
          <a:p>
            <a:pPr lvl="0"/>
            <a:r>
              <a:rPr lang="en-US" noProof="0" smtClean="0"/>
              <a:t>Click icon to add chart</a:t>
            </a:r>
            <a:endParaRPr lang="en-US" noProof="0" dirty="0"/>
          </a:p>
        </p:txBody>
      </p:sp>
      <p:sp>
        <p:nvSpPr>
          <p:cNvPr id="6" name="Title 5"/>
          <p:cNvSpPr>
            <a:spLocks noGrp="1"/>
          </p:cNvSpPr>
          <p:nvPr>
            <p:ph type="title" hasCustomPrompt="1"/>
          </p:nvPr>
        </p:nvSpPr>
        <p:spPr/>
        <p:txBody>
          <a:bodyPr/>
          <a:lstStyle/>
          <a:p>
            <a:r>
              <a:rPr lang="en-US" dirty="0" smtClean="0"/>
              <a:t>Click to Edit Title</a:t>
            </a:r>
            <a:endParaRPr lang="en-US" dirty="0"/>
          </a:p>
        </p:txBody>
      </p:sp>
      <p:sp>
        <p:nvSpPr>
          <p:cNvPr id="15" name="Text Placeholder 14"/>
          <p:cNvSpPr>
            <a:spLocks noGrp="1"/>
          </p:cNvSpPr>
          <p:nvPr>
            <p:ph type="body" sz="quarter" idx="10" hasCustomPrompt="1"/>
          </p:nvPr>
        </p:nvSpPr>
        <p:spPr>
          <a:xfrm>
            <a:off x="578635" y="4030663"/>
            <a:ext cx="8013699" cy="377824"/>
          </a:xfrm>
        </p:spPr>
        <p:txBody>
          <a:bodyPr anchor="ctr" anchorCtr="0">
            <a:noAutofit/>
          </a:bodyPr>
          <a:lstStyle>
            <a:lvl1pPr marL="0" indent="0">
              <a:buNone/>
              <a:defRPr sz="1800">
                <a:solidFill>
                  <a:schemeClr val="tx1"/>
                </a:solidFill>
              </a:defRPr>
            </a:lvl1pPr>
          </a:lstStyle>
          <a:p>
            <a:pPr lvl="0"/>
            <a:r>
              <a:rPr lang="en-US" dirty="0" smtClean="0"/>
              <a:t>Click to edit chart heading</a:t>
            </a:r>
          </a:p>
        </p:txBody>
      </p:sp>
    </p:spTree>
    <p:extLst>
      <p:ext uri="{BB962C8B-B14F-4D97-AF65-F5344CB8AC3E}">
        <p14:creationId xmlns:p14="http://schemas.microsoft.com/office/powerpoint/2010/main" xmlns="" val="371727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4" name="Text Placeholder 8"/>
          <p:cNvSpPr>
            <a:spLocks noGrp="1"/>
          </p:cNvSpPr>
          <p:nvPr>
            <p:ph type="body" sz="quarter" idx="10" hasCustomPrompt="1"/>
          </p:nvPr>
        </p:nvSpPr>
        <p:spPr>
          <a:xfrm>
            <a:off x="577065" y="952501"/>
            <a:ext cx="8013700" cy="419475"/>
          </a:xfrm>
        </p:spPr>
        <p:txBody>
          <a:bodyPr/>
          <a:lstStyle>
            <a:lvl1pPr marL="0" indent="0">
              <a:buNone/>
              <a:defRPr cap="all" baseline="0">
                <a:solidFill>
                  <a:schemeClr val="bg2"/>
                </a:solidFill>
              </a:defRPr>
            </a:lvl1pPr>
          </a:lstStyle>
          <a:p>
            <a:pPr lvl="0"/>
            <a:r>
              <a:rPr lang="en-US" dirty="0" smtClean="0"/>
              <a:t>Page subtitle – CLICK TO EDIT</a:t>
            </a:r>
            <a:endParaRPr lang="en-US" dirty="0"/>
          </a:p>
        </p:txBody>
      </p:sp>
      <p:sp>
        <p:nvSpPr>
          <p:cNvPr id="5" name="Content Placeholder 2"/>
          <p:cNvSpPr>
            <a:spLocks noGrp="1"/>
          </p:cNvSpPr>
          <p:nvPr>
            <p:ph sz="half" idx="1"/>
          </p:nvPr>
        </p:nvSpPr>
        <p:spPr>
          <a:xfrm>
            <a:off x="577065" y="1488472"/>
            <a:ext cx="3886200" cy="2914650"/>
          </a:xfrm>
        </p:spPr>
        <p:txBody>
          <a:bodyPr/>
          <a:lstStyle>
            <a:lvl1pPr marL="0" indent="0">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2"/>
          <p:cNvSpPr>
            <a:spLocks noGrp="1"/>
          </p:cNvSpPr>
          <p:nvPr>
            <p:ph sz="half" idx="12"/>
          </p:nvPr>
        </p:nvSpPr>
        <p:spPr>
          <a:xfrm>
            <a:off x="4699000" y="1495044"/>
            <a:ext cx="3886200" cy="2914650"/>
          </a:xfrm>
        </p:spPr>
        <p:txBody>
          <a:bodyPr/>
          <a:lstStyle>
            <a:lvl1pPr marL="0" indent="0">
              <a:buNone/>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xmlns="" val="3660976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alibri"/>
                <a:cs typeface="Calibri"/>
              </a:defRPr>
            </a:lvl1pPr>
          </a:lstStyle>
          <a:p>
            <a:r>
              <a:rPr lang="en-US" dirty="0" smtClean="0"/>
              <a:t>Click to Edit Title</a:t>
            </a:r>
            <a:endParaRPr lang="en-US" dirty="0"/>
          </a:p>
        </p:txBody>
      </p:sp>
      <p:sp>
        <p:nvSpPr>
          <p:cNvPr id="3" name="Rectangle 2"/>
          <p:cNvSpPr/>
          <p:nvPr userDrawn="1"/>
        </p:nvSpPr>
        <p:spPr>
          <a:xfrm>
            <a:off x="0" y="1066800"/>
            <a:ext cx="9144000" cy="334208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086D5"/>
              </a:solidFill>
              <a:latin typeface="Calibri" pitchFamily="34" charset="0"/>
            </a:endParaRPr>
          </a:p>
        </p:txBody>
      </p:sp>
      <p:sp>
        <p:nvSpPr>
          <p:cNvPr id="4" name="Text Placeholder 8"/>
          <p:cNvSpPr>
            <a:spLocks noGrp="1"/>
          </p:cNvSpPr>
          <p:nvPr>
            <p:ph type="body" sz="quarter" idx="10" hasCustomPrompt="1"/>
          </p:nvPr>
        </p:nvSpPr>
        <p:spPr>
          <a:xfrm>
            <a:off x="584200" y="1377506"/>
            <a:ext cx="3886200" cy="419475"/>
          </a:xfrm>
        </p:spPr>
        <p:txBody>
          <a:bodyPr anchor="ctr" anchorCtr="0"/>
          <a:lstStyle>
            <a:lvl1pPr marL="0" indent="0">
              <a:buNone/>
              <a:defRPr cap="all" baseline="0">
                <a:solidFill>
                  <a:schemeClr val="bg1"/>
                </a:solidFill>
                <a:latin typeface="Calibri"/>
                <a:cs typeface="Calibri"/>
              </a:defRPr>
            </a:lvl1pPr>
          </a:lstStyle>
          <a:p>
            <a:pPr lvl="0"/>
            <a:r>
              <a:rPr lang="en-US" dirty="0" smtClean="0"/>
              <a:t>Page subtitle</a:t>
            </a:r>
            <a:endParaRPr lang="en-US" dirty="0"/>
          </a:p>
        </p:txBody>
      </p:sp>
      <p:sp>
        <p:nvSpPr>
          <p:cNvPr id="5" name="Content Placeholder 2"/>
          <p:cNvSpPr>
            <a:spLocks noGrp="1"/>
          </p:cNvSpPr>
          <p:nvPr>
            <p:ph sz="half" idx="1"/>
          </p:nvPr>
        </p:nvSpPr>
        <p:spPr>
          <a:xfrm>
            <a:off x="584200" y="1971676"/>
            <a:ext cx="3886200" cy="2158422"/>
          </a:xfrm>
        </p:spPr>
        <p:txBody>
          <a:bodyPr/>
          <a:lstStyle>
            <a:lvl1pPr marL="0" indent="0">
              <a:buNone/>
              <a:defRPr sz="2000">
                <a:solidFill>
                  <a:schemeClr val="bg1"/>
                </a:solidFill>
                <a:latin typeface="Calibri"/>
                <a:cs typeface="Calibri"/>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7" name="Content Placeholder 2"/>
          <p:cNvSpPr>
            <a:spLocks noGrp="1"/>
          </p:cNvSpPr>
          <p:nvPr>
            <p:ph sz="half" idx="12" hasCustomPrompt="1"/>
          </p:nvPr>
        </p:nvSpPr>
        <p:spPr>
          <a:xfrm>
            <a:off x="4696354" y="1374892"/>
            <a:ext cx="4447646" cy="2763453"/>
          </a:xfrm>
        </p:spPr>
        <p:txBody>
          <a:bodyPr/>
          <a:lstStyle>
            <a:lvl1pPr marL="0" indent="0">
              <a:buNone/>
              <a:defRPr sz="2000">
                <a:solidFill>
                  <a:schemeClr val="bg1"/>
                </a:solidFill>
                <a:latin typeface="Calibri"/>
                <a:cs typeface="Calibri"/>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insert an image</a:t>
            </a:r>
          </a:p>
        </p:txBody>
      </p:sp>
    </p:spTree>
    <p:extLst>
      <p:ext uri="{BB962C8B-B14F-4D97-AF65-F5344CB8AC3E}">
        <p14:creationId xmlns:p14="http://schemas.microsoft.com/office/powerpoint/2010/main" xmlns="" val="585632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0" y="939404"/>
            <a:ext cx="9144000" cy="3469084"/>
          </a:xfrm>
        </p:spPr>
        <p:txBody>
          <a:bodyPr>
            <a:normAutofit/>
          </a:bodyPr>
          <a:lstStyle>
            <a:lvl1pPr marL="0" indent="0">
              <a:buNone/>
              <a:defRPr sz="2400">
                <a:solidFill>
                  <a:srgbClr val="363545"/>
                </a:solidFill>
                <a:latin typeface="Calibri"/>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7" name="Rectangle 6"/>
          <p:cNvSpPr/>
          <p:nvPr userDrawn="1"/>
        </p:nvSpPr>
        <p:spPr>
          <a:xfrm>
            <a:off x="0" y="3720941"/>
            <a:ext cx="9144000" cy="685800"/>
          </a:xfrm>
          <a:prstGeom prst="rect">
            <a:avLst/>
          </a:prstGeom>
          <a:solidFill>
            <a:schemeClr val="accent4">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rgbClr val="1086D5"/>
              </a:solidFill>
              <a:latin typeface="Calibri" pitchFamily="34" charset="0"/>
            </a:endParaRPr>
          </a:p>
        </p:txBody>
      </p:sp>
      <p:sp>
        <p:nvSpPr>
          <p:cNvPr id="3" name="Title 2"/>
          <p:cNvSpPr>
            <a:spLocks noGrp="1"/>
          </p:cNvSpPr>
          <p:nvPr>
            <p:ph type="title" hasCustomPrompt="1"/>
          </p:nvPr>
        </p:nvSpPr>
        <p:spPr/>
        <p:txBody>
          <a:bodyPr/>
          <a:lstStyle>
            <a:lvl1pPr>
              <a:defRPr>
                <a:solidFill>
                  <a:srgbClr val="005596"/>
                </a:solidFill>
              </a:defRPr>
            </a:lvl1pPr>
          </a:lstStyle>
          <a:p>
            <a:r>
              <a:rPr lang="en-US" dirty="0" smtClean="0"/>
              <a:t>Click to Edit Title</a:t>
            </a:r>
            <a:endParaRPr lang="en-US" dirty="0"/>
          </a:p>
        </p:txBody>
      </p:sp>
      <p:sp>
        <p:nvSpPr>
          <p:cNvPr id="8" name="Text Placeholder 7"/>
          <p:cNvSpPr>
            <a:spLocks noGrp="1"/>
          </p:cNvSpPr>
          <p:nvPr>
            <p:ph type="body" sz="quarter" idx="14"/>
          </p:nvPr>
        </p:nvSpPr>
        <p:spPr>
          <a:xfrm>
            <a:off x="571500" y="3787601"/>
            <a:ext cx="8020034" cy="563737"/>
          </a:xfrm>
        </p:spPr>
        <p:txBody>
          <a:bodyPr anchor="ctr" anchorCtr="0">
            <a:normAutofit/>
          </a:bodyPr>
          <a:lstStyle>
            <a:lvl1pPr marL="0" indent="0">
              <a:buNone/>
              <a:defRPr sz="1800"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 val="68661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10" name="Picture Placeholder 2"/>
          <p:cNvSpPr>
            <a:spLocks noGrp="1"/>
          </p:cNvSpPr>
          <p:nvPr>
            <p:ph type="pic" idx="13"/>
          </p:nvPr>
        </p:nvSpPr>
        <p:spPr>
          <a:xfrm>
            <a:off x="0" y="939403"/>
            <a:ext cx="9144000" cy="3469481"/>
          </a:xfrm>
        </p:spPr>
        <p:txBody>
          <a:bodyPr>
            <a:normAutofit/>
          </a:bodyPr>
          <a:lstStyle>
            <a:lvl1pPr marL="0" indent="0">
              <a:buNone/>
              <a:defRPr sz="2400">
                <a:solidFill>
                  <a:srgbClr val="36354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3" name="Title 1"/>
          <p:cNvSpPr>
            <a:spLocks noGrp="1"/>
          </p:cNvSpPr>
          <p:nvPr>
            <p:ph type="title" hasCustomPrompt="1"/>
          </p:nvPr>
        </p:nvSpPr>
        <p:spPr>
          <a:xfrm>
            <a:off x="587375" y="220265"/>
            <a:ext cx="8001000" cy="613173"/>
          </a:xfrm>
        </p:spPr>
        <p:txBody>
          <a:bodyPr/>
          <a:lstStyle>
            <a:lvl1pPr>
              <a:defRPr>
                <a:solidFill>
                  <a:schemeClr val="tx2"/>
                </a:solidFill>
              </a:defRPr>
            </a:lvl1pPr>
          </a:lstStyle>
          <a:p>
            <a:r>
              <a:rPr lang="en-US" dirty="0" smtClean="0"/>
              <a:t>Click to Edit Title</a:t>
            </a:r>
            <a:endParaRPr lang="en-US" dirty="0"/>
          </a:p>
        </p:txBody>
      </p:sp>
      <p:sp>
        <p:nvSpPr>
          <p:cNvPr id="4" name="Rectangle 3"/>
          <p:cNvSpPr/>
          <p:nvPr userDrawn="1"/>
        </p:nvSpPr>
        <p:spPr>
          <a:xfrm>
            <a:off x="4686300" y="1370411"/>
            <a:ext cx="4457700" cy="2620565"/>
          </a:xfrm>
          <a:prstGeom prst="rect">
            <a:avLst/>
          </a:prstGeom>
          <a:solidFill>
            <a:schemeClr val="accent4">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5" name="Text Placeholder 8"/>
          <p:cNvSpPr>
            <a:spLocks noGrp="1"/>
          </p:cNvSpPr>
          <p:nvPr>
            <p:ph type="body" sz="quarter" idx="10" hasCustomPrompt="1"/>
          </p:nvPr>
        </p:nvSpPr>
        <p:spPr>
          <a:xfrm>
            <a:off x="4889500" y="1485900"/>
            <a:ext cx="3886200" cy="419475"/>
          </a:xfrm>
        </p:spPr>
        <p:txBody>
          <a:bodyPr anchor="ctr" anchorCtr="0"/>
          <a:lstStyle>
            <a:lvl1pPr marL="0" indent="0">
              <a:buNone/>
              <a:defRPr cap="all" baseline="0">
                <a:solidFill>
                  <a:schemeClr val="bg1"/>
                </a:solidFill>
              </a:defRPr>
            </a:lvl1pPr>
          </a:lstStyle>
          <a:p>
            <a:pPr lvl="0"/>
            <a:r>
              <a:rPr lang="en-US" dirty="0" smtClean="0"/>
              <a:t>Page subtitle</a:t>
            </a:r>
            <a:endParaRPr lang="en-US" dirty="0"/>
          </a:p>
        </p:txBody>
      </p:sp>
      <p:sp>
        <p:nvSpPr>
          <p:cNvPr id="6" name="Content Placeholder 2"/>
          <p:cNvSpPr>
            <a:spLocks noGrp="1"/>
          </p:cNvSpPr>
          <p:nvPr>
            <p:ph sz="half" idx="1"/>
          </p:nvPr>
        </p:nvSpPr>
        <p:spPr>
          <a:xfrm>
            <a:off x="4889500" y="1971676"/>
            <a:ext cx="3886200" cy="1876425"/>
          </a:xfrm>
        </p:spPr>
        <p:txBody>
          <a:bodyPr/>
          <a:lstStyle>
            <a:lvl1pPr marL="0" indent="0">
              <a:buNone/>
              <a:defRPr sz="2000">
                <a:solidFill>
                  <a:srgbClr val="FFFFFF"/>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xmlns="" val="3298778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lvl1pPr>
              <a:spcBef>
                <a:spcPts val="846"/>
              </a:spcBef>
              <a:defRPr/>
            </a:lvl1pPr>
            <a:lvl2pPr>
              <a:spcBef>
                <a:spcPts val="487"/>
              </a:spcBef>
              <a:defRPr/>
            </a:lvl2pPr>
            <a:lvl3pPr>
              <a:spcBef>
                <a:spcPts val="406"/>
              </a:spcBef>
              <a:defRPr/>
            </a:lvl3pPr>
            <a:lvl4pPr>
              <a:spcBef>
                <a:spcPts val="325"/>
              </a:spcBef>
              <a:defRPr/>
            </a:lvl4pPr>
            <a:lvl5pPr>
              <a:spcBef>
                <a:spcPts val="325"/>
              </a:spcBef>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a:xfrm>
            <a:off x="8540685" y="4271573"/>
            <a:ext cx="603319" cy="342444"/>
          </a:xfrm>
          <a:prstGeom prst="rect">
            <a:avLst/>
          </a:prstGeom>
        </p:spPr>
        <p:txBody>
          <a:bodyPr lIns="77367" tIns="38684" rIns="77367" bIns="38684"/>
          <a:lstStyle>
            <a:lvl1pPr>
              <a:defRPr>
                <a:latin typeface="Calibri" pitchFamily="34" charset="0"/>
              </a:defRPr>
            </a:lvl1pPr>
          </a:lstStyle>
          <a:p>
            <a:r>
              <a:rPr lang="en-US" dirty="0" smtClean="0"/>
              <a:t>[Date]</a:t>
            </a:r>
            <a:endParaRPr lang="en-US" dirty="0"/>
          </a:p>
        </p:txBody>
      </p:sp>
      <p:sp>
        <p:nvSpPr>
          <p:cNvPr id="6" name="Slide Number Placeholder 5"/>
          <p:cNvSpPr>
            <a:spLocks noGrp="1"/>
          </p:cNvSpPr>
          <p:nvPr>
            <p:ph type="sldNum" sz="quarter" idx="12"/>
          </p:nvPr>
        </p:nvSpPr>
        <p:spPr>
          <a:xfrm>
            <a:off x="8540685" y="4737534"/>
            <a:ext cx="603319" cy="326700"/>
          </a:xfrm>
          <a:prstGeom prst="rect">
            <a:avLst/>
          </a:prstGeom>
        </p:spPr>
        <p:txBody>
          <a:bodyPr lIns="77367" tIns="38684" rIns="77367" bIns="38684"/>
          <a:lstStyle>
            <a:lvl1pPr>
              <a:defRPr>
                <a:latin typeface="Calibri" pitchFamily="34" charset="0"/>
              </a:defRPr>
            </a:lvl1pPr>
          </a:lstStyle>
          <a:p>
            <a:fld id="{D387E3A1-F9CE-40DF-B2D7-F5A444596899}" type="slidenum">
              <a:rPr lang="en-US" smtClean="0"/>
              <a:pPr/>
              <a:t>‹#›</a:t>
            </a:fld>
            <a:endParaRPr lang="en-US" dirty="0"/>
          </a:p>
        </p:txBody>
      </p:sp>
      <p:sp>
        <p:nvSpPr>
          <p:cNvPr id="7" name="Footer Placeholder 29"/>
          <p:cNvSpPr>
            <a:spLocks noGrp="1"/>
          </p:cNvSpPr>
          <p:nvPr>
            <p:ph type="ftr" sz="quarter" idx="3"/>
          </p:nvPr>
        </p:nvSpPr>
        <p:spPr>
          <a:xfrm>
            <a:off x="3114209" y="4745161"/>
            <a:ext cx="5139557" cy="312555"/>
          </a:xfrm>
          <a:prstGeom prst="rect">
            <a:avLst/>
          </a:prstGeom>
        </p:spPr>
        <p:txBody>
          <a:bodyPr vert="horz" lIns="77367" tIns="38684" rIns="77367" bIns="38684" rtlCol="0" anchor="t" anchorCtr="0"/>
          <a:lstStyle>
            <a:lvl1pPr algn="r">
              <a:defRPr sz="800">
                <a:solidFill>
                  <a:schemeClr val="accent6"/>
                </a:solidFill>
                <a:latin typeface="Calibri" pitchFamily="34" charset="0"/>
              </a:defRPr>
            </a:lvl1pPr>
          </a:lstStyle>
          <a:p>
            <a:r>
              <a:rPr lang="en-US" dirty="0" smtClean="0"/>
              <a:t>[Subject / Author, edit by clicking Insert &gt; Header &amp; Footer]</a:t>
            </a:r>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40685" y="4271573"/>
            <a:ext cx="603319" cy="342444"/>
          </a:xfrm>
          <a:prstGeom prst="rect">
            <a:avLst/>
          </a:prstGeom>
        </p:spPr>
        <p:txBody>
          <a:bodyPr lIns="77367" tIns="38684" rIns="77367" bIns="38684"/>
          <a:lstStyle>
            <a:lvl1pPr>
              <a:defRPr>
                <a:latin typeface="Calibri" pitchFamily="34" charset="0"/>
              </a:defRPr>
            </a:lvl1pPr>
          </a:lstStyle>
          <a:p>
            <a:r>
              <a:rPr lang="en-US" dirty="0" smtClean="0"/>
              <a:t>[Date]</a:t>
            </a:r>
            <a:endParaRPr lang="en-US" dirty="0"/>
          </a:p>
        </p:txBody>
      </p:sp>
      <p:sp>
        <p:nvSpPr>
          <p:cNvPr id="4" name="Slide Number Placeholder 3"/>
          <p:cNvSpPr>
            <a:spLocks noGrp="1"/>
          </p:cNvSpPr>
          <p:nvPr>
            <p:ph type="sldNum" sz="quarter" idx="12"/>
          </p:nvPr>
        </p:nvSpPr>
        <p:spPr>
          <a:xfrm>
            <a:off x="8540685" y="4737534"/>
            <a:ext cx="603319" cy="326700"/>
          </a:xfrm>
          <a:prstGeom prst="rect">
            <a:avLst/>
          </a:prstGeom>
        </p:spPr>
        <p:txBody>
          <a:bodyPr lIns="77367" tIns="38684" rIns="77367" bIns="38684"/>
          <a:lstStyle>
            <a:lvl1pPr>
              <a:defRPr>
                <a:latin typeface="Calibri" pitchFamily="34" charset="0"/>
              </a:defRPr>
            </a:lvl1pPr>
          </a:lstStyle>
          <a:p>
            <a:fld id="{D387E3A1-F9CE-40DF-B2D7-F5A444596899}" type="slidenum">
              <a:rPr lang="en-US" smtClean="0"/>
              <a:pPr/>
              <a:t>‹#›</a:t>
            </a:fld>
            <a:endParaRPr lang="en-US" dirty="0"/>
          </a:p>
        </p:txBody>
      </p:sp>
      <p:sp>
        <p:nvSpPr>
          <p:cNvPr id="5" name="Footer Placeholder 29"/>
          <p:cNvSpPr>
            <a:spLocks noGrp="1"/>
          </p:cNvSpPr>
          <p:nvPr>
            <p:ph type="ftr" sz="quarter" idx="3"/>
          </p:nvPr>
        </p:nvSpPr>
        <p:spPr>
          <a:xfrm>
            <a:off x="3114209" y="4745161"/>
            <a:ext cx="5139557" cy="312555"/>
          </a:xfrm>
          <a:prstGeom prst="rect">
            <a:avLst/>
          </a:prstGeom>
        </p:spPr>
        <p:txBody>
          <a:bodyPr vert="horz" lIns="77367" tIns="38684" rIns="77367" bIns="38684" rtlCol="0" anchor="t" anchorCtr="0"/>
          <a:lstStyle>
            <a:lvl1pPr algn="r">
              <a:defRPr sz="800">
                <a:solidFill>
                  <a:schemeClr val="accent6"/>
                </a:solidFill>
                <a:latin typeface="Calibri" pitchFamily="34" charset="0"/>
              </a:defRPr>
            </a:lvl1pPr>
          </a:lstStyle>
          <a:p>
            <a:r>
              <a:rPr lang="en-US" dirty="0" smtClean="0"/>
              <a:t>[Subject / Author, edit by clicking Insert &gt; Header &amp; Footer]</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32" y="457467"/>
            <a:ext cx="7895045" cy="4171194"/>
          </a:xfrm>
        </p:spPr>
        <p:txBody>
          <a:bodyPr/>
          <a:lstStyle>
            <a:lvl1pPr>
              <a:spcBef>
                <a:spcPts val="846"/>
              </a:spcBef>
              <a:defRPr/>
            </a:lvl1pPr>
            <a:lvl2pPr>
              <a:spcBef>
                <a:spcPts val="487"/>
              </a:spcBef>
              <a:defRPr/>
            </a:lvl2pPr>
            <a:lvl3pPr>
              <a:spcBef>
                <a:spcPts val="406"/>
              </a:spcBef>
              <a:defRPr/>
            </a:lvl3pPr>
            <a:lvl4pPr>
              <a:spcBef>
                <a:spcPts val="325"/>
              </a:spcBef>
              <a:defRPr/>
            </a:lvl4pPr>
            <a:lvl5pPr>
              <a:spcBef>
                <a:spcPts val="325"/>
              </a:spcBef>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a:xfrm>
            <a:off x="8540685" y="4271573"/>
            <a:ext cx="603319" cy="342444"/>
          </a:xfrm>
          <a:prstGeom prst="rect">
            <a:avLst/>
          </a:prstGeom>
        </p:spPr>
        <p:txBody>
          <a:bodyPr lIns="77367" tIns="38684" rIns="77367" bIns="38684"/>
          <a:lstStyle>
            <a:lvl1pPr>
              <a:defRPr>
                <a:latin typeface="Calibri" pitchFamily="34" charset="0"/>
              </a:defRPr>
            </a:lvl1pPr>
          </a:lstStyle>
          <a:p>
            <a:r>
              <a:rPr lang="en-US" dirty="0" smtClean="0"/>
              <a:t>[Date]</a:t>
            </a:r>
            <a:endParaRPr lang="en-US" dirty="0"/>
          </a:p>
        </p:txBody>
      </p:sp>
      <p:sp>
        <p:nvSpPr>
          <p:cNvPr id="6" name="Slide Number Placeholder 5"/>
          <p:cNvSpPr>
            <a:spLocks noGrp="1"/>
          </p:cNvSpPr>
          <p:nvPr>
            <p:ph type="sldNum" sz="quarter" idx="12"/>
          </p:nvPr>
        </p:nvSpPr>
        <p:spPr>
          <a:xfrm>
            <a:off x="8540685" y="4737534"/>
            <a:ext cx="603319" cy="326700"/>
          </a:xfrm>
          <a:prstGeom prst="rect">
            <a:avLst/>
          </a:prstGeom>
        </p:spPr>
        <p:txBody>
          <a:bodyPr lIns="77367" tIns="38684" rIns="77367" bIns="38684"/>
          <a:lstStyle>
            <a:lvl1pPr>
              <a:defRPr>
                <a:latin typeface="Calibri" pitchFamily="34" charset="0"/>
              </a:defRPr>
            </a:lvl1pPr>
          </a:lstStyle>
          <a:p>
            <a:fld id="{D387E3A1-F9CE-40DF-B2D7-F5A444596899}" type="slidenum">
              <a:rPr lang="en-US" smtClean="0"/>
              <a:pPr/>
              <a:t>‹#›</a:t>
            </a:fld>
            <a:endParaRPr lang="en-US" dirty="0"/>
          </a:p>
        </p:txBody>
      </p:sp>
      <p:sp>
        <p:nvSpPr>
          <p:cNvPr id="7" name="Footer Placeholder 29"/>
          <p:cNvSpPr>
            <a:spLocks noGrp="1"/>
          </p:cNvSpPr>
          <p:nvPr>
            <p:ph type="ftr" sz="quarter" idx="3"/>
          </p:nvPr>
        </p:nvSpPr>
        <p:spPr>
          <a:xfrm>
            <a:off x="3114209" y="4745161"/>
            <a:ext cx="5139557" cy="312555"/>
          </a:xfrm>
          <a:prstGeom prst="rect">
            <a:avLst/>
          </a:prstGeom>
        </p:spPr>
        <p:txBody>
          <a:bodyPr vert="horz" lIns="77367" tIns="38684" rIns="77367" bIns="38684" rtlCol="0" anchor="t" anchorCtr="0"/>
          <a:lstStyle>
            <a:lvl1pPr algn="r">
              <a:defRPr sz="800">
                <a:solidFill>
                  <a:schemeClr val="accent6"/>
                </a:solidFill>
                <a:latin typeface="Calibri" pitchFamily="34" charset="0"/>
              </a:defRPr>
            </a:lvl1pPr>
          </a:lstStyle>
          <a:p>
            <a:r>
              <a:rPr lang="en-US" dirty="0" smtClean="0"/>
              <a:t>[Subject / Author, edit by clicking Insert &gt; Header &amp; Footer]</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p:spTree>
      <p:nvGrpSpPr>
        <p:cNvPr id="1" name=""/>
        <p:cNvGrpSpPr/>
        <p:nvPr/>
      </p:nvGrpSpPr>
      <p:grpSpPr>
        <a:xfrm>
          <a:off x="0" y="0"/>
          <a:ext cx="0" cy="0"/>
          <a:chOff x="0" y="0"/>
          <a:chExt cx="0" cy="0"/>
        </a:xfrm>
      </p:grpSpPr>
      <p:pic>
        <p:nvPicPr>
          <p:cNvPr id="8"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0" y="0"/>
            <a:ext cx="9153144" cy="5148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Rectangle 4"/>
          <p:cNvSpPr>
            <a:spLocks noGrp="1" noChangeArrowheads="1"/>
          </p:cNvSpPr>
          <p:nvPr>
            <p:ph type="subTitle" idx="1" hasCustomPrompt="1"/>
          </p:nvPr>
        </p:nvSpPr>
        <p:spPr>
          <a:xfrm>
            <a:off x="580770" y="3078395"/>
            <a:ext cx="8004430" cy="287503"/>
          </a:xfrm>
        </p:spPr>
        <p:txBody>
          <a:bodyPr anchor="ctr" anchorCtr="0">
            <a:noAutofit/>
          </a:bodyPr>
          <a:lstStyle>
            <a:lvl1pPr marL="0" indent="0" algn="l">
              <a:buFont typeface="Wingdings" pitchFamily="2" charset="2"/>
              <a:buNone/>
              <a:defRPr sz="1800">
                <a:solidFill>
                  <a:schemeClr val="bg1"/>
                </a:solidFill>
                <a:effectLst/>
                <a:latin typeface="Calibri"/>
                <a:cs typeface="Calibri"/>
              </a:defRPr>
            </a:lvl1pPr>
          </a:lstStyle>
          <a:p>
            <a:r>
              <a:rPr lang="en-US" dirty="0" smtClean="0"/>
              <a:t>Presenter’s Name  |  Presenter’s Title</a:t>
            </a:r>
            <a:endParaRPr lang="en-US" dirty="0"/>
          </a:p>
        </p:txBody>
      </p:sp>
      <p:sp>
        <p:nvSpPr>
          <p:cNvPr id="6" name="Rectangle 3"/>
          <p:cNvSpPr>
            <a:spLocks noGrp="1" noChangeArrowheads="1"/>
          </p:cNvSpPr>
          <p:nvPr>
            <p:ph type="ctrTitle" hasCustomPrompt="1"/>
          </p:nvPr>
        </p:nvSpPr>
        <p:spPr>
          <a:xfrm>
            <a:off x="575480" y="4030663"/>
            <a:ext cx="8002587" cy="654050"/>
          </a:xfrm>
          <a:effectLst/>
        </p:spPr>
        <p:txBody>
          <a:bodyPr anchor="ctr" anchorCtr="0">
            <a:normAutofit/>
          </a:bodyPr>
          <a:lstStyle>
            <a:lvl1pPr algn="l">
              <a:defRPr baseline="0">
                <a:solidFill>
                  <a:srgbClr val="005596"/>
                </a:solidFill>
                <a:effectLst/>
                <a:latin typeface="Calibri"/>
                <a:cs typeface="Calibri"/>
              </a:defRPr>
            </a:lvl1pPr>
          </a:lstStyle>
          <a:p>
            <a:r>
              <a:rPr lang="en-US" dirty="0" smtClean="0"/>
              <a:t>Click to Edit Presentation Title</a:t>
            </a:r>
            <a:endParaRPr lang="en-US" dirty="0"/>
          </a:p>
        </p:txBody>
      </p:sp>
      <p:sp>
        <p:nvSpPr>
          <p:cNvPr id="7" name="Text Placeholder 8"/>
          <p:cNvSpPr>
            <a:spLocks noGrp="1"/>
          </p:cNvSpPr>
          <p:nvPr>
            <p:ph type="body" sz="quarter" idx="10" hasCustomPrompt="1"/>
          </p:nvPr>
        </p:nvSpPr>
        <p:spPr>
          <a:xfrm>
            <a:off x="577065" y="3517900"/>
            <a:ext cx="8001000" cy="331787"/>
          </a:xfrm>
        </p:spPr>
        <p:txBody>
          <a:bodyPr anchor="ctr" anchorCtr="0">
            <a:noAutofit/>
          </a:bodyPr>
          <a:lstStyle>
            <a:lvl1pPr marL="0" indent="0">
              <a:buNone/>
              <a:defRPr sz="1400" cap="all" baseline="0">
                <a:solidFill>
                  <a:schemeClr val="bg2"/>
                </a:solidFill>
                <a:latin typeface="Calibri"/>
                <a:cs typeface="Calibri"/>
              </a:defRPr>
            </a:lvl1pPr>
          </a:lstStyle>
          <a:p>
            <a:pPr lvl="0"/>
            <a:r>
              <a:rPr lang="en-US" dirty="0" smtClean="0"/>
              <a:t>Month Year</a:t>
            </a:r>
            <a:endParaRPr lang="en-US" dirty="0"/>
          </a:p>
        </p:txBody>
      </p:sp>
    </p:spTree>
    <p:extLst>
      <p:ext uri="{BB962C8B-B14F-4D97-AF65-F5344CB8AC3E}">
        <p14:creationId xmlns:p14="http://schemas.microsoft.com/office/powerpoint/2010/main" xmlns="" val="171908220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0" y="0"/>
            <a:ext cx="9153144" cy="5148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ctrTitle" hasCustomPrompt="1"/>
          </p:nvPr>
        </p:nvSpPr>
        <p:spPr>
          <a:xfrm>
            <a:off x="575480" y="4030663"/>
            <a:ext cx="8002587" cy="654050"/>
          </a:xfrm>
          <a:effectLst/>
        </p:spPr>
        <p:txBody>
          <a:bodyPr anchor="ctr" anchorCtr="0">
            <a:normAutofit/>
          </a:bodyPr>
          <a:lstStyle>
            <a:lvl1pPr algn="l">
              <a:defRPr baseline="0">
                <a:solidFill>
                  <a:srgbClr val="005596"/>
                </a:solidFill>
                <a:effectLst/>
                <a:latin typeface="Calibri"/>
                <a:cs typeface="Calibri"/>
              </a:defRPr>
            </a:lvl1pPr>
          </a:lstStyle>
          <a:p>
            <a:r>
              <a:rPr lang="en-US" dirty="0" smtClean="0"/>
              <a:t>Click to Edit Presentation Title</a:t>
            </a:r>
            <a:endParaRPr lang="en-US" dirty="0"/>
          </a:p>
        </p:txBody>
      </p:sp>
      <p:sp>
        <p:nvSpPr>
          <p:cNvPr id="5" name="Rectangle 4"/>
          <p:cNvSpPr>
            <a:spLocks noGrp="1" noChangeArrowheads="1"/>
          </p:cNvSpPr>
          <p:nvPr>
            <p:ph type="subTitle" idx="1" hasCustomPrompt="1"/>
          </p:nvPr>
        </p:nvSpPr>
        <p:spPr>
          <a:xfrm>
            <a:off x="571500" y="3078395"/>
            <a:ext cx="8013700" cy="287503"/>
          </a:xfrm>
        </p:spPr>
        <p:txBody>
          <a:bodyPr anchor="ctr" anchorCtr="0">
            <a:noAutofit/>
          </a:bodyPr>
          <a:lstStyle>
            <a:lvl1pPr marL="0" indent="0" algn="l">
              <a:buFont typeface="Wingdings" pitchFamily="2" charset="2"/>
              <a:buNone/>
              <a:defRPr sz="1800">
                <a:solidFill>
                  <a:schemeClr val="bg1"/>
                </a:solidFill>
                <a:effectLst/>
                <a:latin typeface="Calibri"/>
                <a:cs typeface="Calibri"/>
              </a:defRPr>
            </a:lvl1pPr>
          </a:lstStyle>
          <a:p>
            <a:r>
              <a:rPr lang="en-US" dirty="0" smtClean="0"/>
              <a:t>Presenter’s Name  |  Presenter’s Title</a:t>
            </a:r>
            <a:endParaRPr lang="en-US" dirty="0"/>
          </a:p>
        </p:txBody>
      </p:sp>
      <p:sp>
        <p:nvSpPr>
          <p:cNvPr id="6" name="Text Placeholder 8"/>
          <p:cNvSpPr>
            <a:spLocks noGrp="1"/>
          </p:cNvSpPr>
          <p:nvPr>
            <p:ph type="body" sz="quarter" idx="10" hasCustomPrompt="1"/>
          </p:nvPr>
        </p:nvSpPr>
        <p:spPr>
          <a:xfrm>
            <a:off x="577065" y="3517900"/>
            <a:ext cx="8001000" cy="331788"/>
          </a:xfrm>
        </p:spPr>
        <p:txBody>
          <a:bodyPr anchor="ctr" anchorCtr="0">
            <a:noAutofit/>
          </a:bodyPr>
          <a:lstStyle>
            <a:lvl1pPr marL="0" indent="0">
              <a:buNone/>
              <a:defRPr sz="1400" cap="all" baseline="0">
                <a:solidFill>
                  <a:schemeClr val="bg2"/>
                </a:solidFill>
                <a:latin typeface="Calibri"/>
                <a:cs typeface="Calibri"/>
              </a:defRPr>
            </a:lvl1pPr>
          </a:lstStyle>
          <a:p>
            <a:pPr lvl="0"/>
            <a:r>
              <a:rPr lang="en-US" dirty="0" smtClean="0"/>
              <a:t>Month Year</a:t>
            </a:r>
            <a:endParaRPr lang="en-US" dirty="0"/>
          </a:p>
        </p:txBody>
      </p:sp>
    </p:spTree>
    <p:extLst>
      <p:ext uri="{BB962C8B-B14F-4D97-AF65-F5344CB8AC3E}">
        <p14:creationId xmlns:p14="http://schemas.microsoft.com/office/powerpoint/2010/main" xmlns="" val="328468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Mid blu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0" y="0"/>
            <a:ext cx="9147048" cy="514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a:spLocks noGrp="1" noChangeArrowheads="1"/>
          </p:cNvSpPr>
          <p:nvPr>
            <p:ph type="ctrTitle" hasCustomPrompt="1"/>
          </p:nvPr>
        </p:nvSpPr>
        <p:spPr>
          <a:xfrm>
            <a:off x="574705" y="4030663"/>
            <a:ext cx="7996747" cy="654050"/>
          </a:xfrm>
          <a:effectLst/>
        </p:spPr>
        <p:txBody>
          <a:bodyPr anchor="ctr" anchorCtr="0">
            <a:noAutofit/>
          </a:bodyPr>
          <a:lstStyle>
            <a:lvl1pPr algn="l">
              <a:defRPr sz="3200" baseline="0">
                <a:solidFill>
                  <a:schemeClr val="bg1"/>
                </a:solidFill>
                <a:effectLst/>
                <a:latin typeface="Calibri"/>
                <a:cs typeface="Calibri"/>
              </a:defRPr>
            </a:lvl1pPr>
          </a:lstStyle>
          <a:p>
            <a:r>
              <a:rPr lang="en-US" dirty="0" smtClean="0"/>
              <a:t>Click to Edit Section Title Slide</a:t>
            </a:r>
            <a:endParaRPr lang="en-US" dirty="0"/>
          </a:p>
        </p:txBody>
      </p:sp>
    </p:spTree>
    <p:extLst>
      <p:ext uri="{BB962C8B-B14F-4D97-AF65-F5344CB8AC3E}">
        <p14:creationId xmlns:p14="http://schemas.microsoft.com/office/powerpoint/2010/main" xmlns="" val="75784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Light Blue">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0" y="1"/>
            <a:ext cx="9153143" cy="514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ctrTitle" hasCustomPrompt="1"/>
          </p:nvPr>
        </p:nvSpPr>
        <p:spPr>
          <a:xfrm>
            <a:off x="581840" y="4030663"/>
            <a:ext cx="7996747" cy="654050"/>
          </a:xfrm>
          <a:effectLst/>
        </p:spPr>
        <p:txBody>
          <a:bodyPr anchor="ctr" anchorCtr="0">
            <a:noAutofit/>
          </a:bodyPr>
          <a:lstStyle>
            <a:lvl1pPr algn="l">
              <a:defRPr sz="3200" baseline="0">
                <a:solidFill>
                  <a:schemeClr val="bg1"/>
                </a:solidFill>
                <a:effectLst/>
                <a:latin typeface="Calibri"/>
                <a:cs typeface="Calibri"/>
              </a:defRPr>
            </a:lvl1pPr>
          </a:lstStyle>
          <a:p>
            <a:r>
              <a:rPr lang="en-US" dirty="0" smtClean="0"/>
              <a:t>Click to Edit Section Title Slide</a:t>
            </a:r>
            <a:endParaRPr lang="en-US" dirty="0"/>
          </a:p>
        </p:txBody>
      </p:sp>
    </p:spTree>
    <p:extLst>
      <p:ext uri="{BB962C8B-B14F-4D97-AF65-F5344CB8AC3E}">
        <p14:creationId xmlns:p14="http://schemas.microsoft.com/office/powerpoint/2010/main" xmlns="" val="131669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Yellow">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4571" y="0"/>
            <a:ext cx="9153143" cy="514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Grp="1" noChangeArrowheads="1"/>
          </p:cNvSpPr>
          <p:nvPr>
            <p:ph type="ctrTitle" hasCustomPrompt="1"/>
          </p:nvPr>
        </p:nvSpPr>
        <p:spPr>
          <a:xfrm>
            <a:off x="581840" y="4030663"/>
            <a:ext cx="7996747" cy="654050"/>
          </a:xfrm>
          <a:effectLst/>
        </p:spPr>
        <p:txBody>
          <a:bodyPr anchor="ctr" anchorCtr="0">
            <a:noAutofit/>
          </a:bodyPr>
          <a:lstStyle>
            <a:lvl1pPr algn="l">
              <a:defRPr sz="3200" baseline="0">
                <a:solidFill>
                  <a:schemeClr val="bg1"/>
                </a:solidFill>
                <a:effectLst/>
              </a:defRPr>
            </a:lvl1pPr>
          </a:lstStyle>
          <a:p>
            <a:r>
              <a:rPr lang="en-US" dirty="0" smtClean="0"/>
              <a:t>Click to Edit Section Title Slide</a:t>
            </a:r>
            <a:endParaRPr lang="en-US" dirty="0"/>
          </a:p>
        </p:txBody>
      </p:sp>
    </p:spTree>
    <p:extLst>
      <p:ext uri="{BB962C8B-B14F-4D97-AF65-F5344CB8AC3E}">
        <p14:creationId xmlns:p14="http://schemas.microsoft.com/office/powerpoint/2010/main" xmlns="" val="1548128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Content">
    <p:spTree>
      <p:nvGrpSpPr>
        <p:cNvPr id="1" name=""/>
        <p:cNvGrpSpPr/>
        <p:nvPr/>
      </p:nvGrpSpPr>
      <p:grpSpPr>
        <a:xfrm>
          <a:off x="0" y="0"/>
          <a:ext cx="0" cy="0"/>
          <a:chOff x="0" y="0"/>
          <a:chExt cx="0" cy="0"/>
        </a:xfrm>
      </p:grpSpPr>
      <p:sp>
        <p:nvSpPr>
          <p:cNvPr id="11" name="Rectangle 3"/>
          <p:cNvSpPr>
            <a:spLocks noGrp="1" noChangeArrowheads="1"/>
          </p:cNvSpPr>
          <p:nvPr>
            <p:ph type="title" hasCustomPrompt="1"/>
          </p:nvPr>
        </p:nvSpPr>
        <p:spPr bwMode="gray">
          <a:xfrm>
            <a:off x="580240" y="213130"/>
            <a:ext cx="8001000" cy="613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smtClean="0"/>
              <a:t>Click to Edit Title</a:t>
            </a:r>
          </a:p>
        </p:txBody>
      </p:sp>
      <p:sp>
        <p:nvSpPr>
          <p:cNvPr id="13" name="Content Placeholder 2"/>
          <p:cNvSpPr>
            <a:spLocks noGrp="1"/>
          </p:cNvSpPr>
          <p:nvPr>
            <p:ph sz="half" idx="1" hasCustomPrompt="1"/>
          </p:nvPr>
        </p:nvSpPr>
        <p:spPr>
          <a:xfrm>
            <a:off x="577065" y="939404"/>
            <a:ext cx="8001000" cy="3461146"/>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98778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Column Content">
    <p:spTree>
      <p:nvGrpSpPr>
        <p:cNvPr id="1" name=""/>
        <p:cNvGrpSpPr/>
        <p:nvPr/>
      </p:nvGrpSpPr>
      <p:grpSpPr>
        <a:xfrm>
          <a:off x="0" y="0"/>
          <a:ext cx="0" cy="0"/>
          <a:chOff x="0" y="0"/>
          <a:chExt cx="0" cy="0"/>
        </a:xfrm>
      </p:grpSpPr>
      <p:sp>
        <p:nvSpPr>
          <p:cNvPr id="11" name="Rectangle 3"/>
          <p:cNvSpPr>
            <a:spLocks noGrp="1" noChangeArrowheads="1"/>
          </p:cNvSpPr>
          <p:nvPr>
            <p:ph type="title" hasCustomPrompt="1"/>
          </p:nvPr>
        </p:nvSpPr>
        <p:spPr bwMode="gray">
          <a:xfrm>
            <a:off x="578635" y="217488"/>
            <a:ext cx="8001000" cy="613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defRPr baseline="0">
                <a:latin typeface="Calibri"/>
                <a:cs typeface="Calibri"/>
              </a:defRPr>
            </a:lvl1pPr>
          </a:lstStyle>
          <a:p>
            <a:pPr lvl="0"/>
            <a:r>
              <a:rPr lang="en-US" dirty="0" smtClean="0"/>
              <a:t>Click to Edit Title</a:t>
            </a:r>
          </a:p>
        </p:txBody>
      </p:sp>
      <p:sp>
        <p:nvSpPr>
          <p:cNvPr id="13" name="Content Placeholder 2"/>
          <p:cNvSpPr>
            <a:spLocks noGrp="1"/>
          </p:cNvSpPr>
          <p:nvPr>
            <p:ph sz="half" idx="1" hasCustomPrompt="1"/>
          </p:nvPr>
        </p:nvSpPr>
        <p:spPr>
          <a:xfrm>
            <a:off x="577065" y="1485900"/>
            <a:ext cx="8001000" cy="2914650"/>
          </a:xfrm>
        </p:spPr>
        <p:txBody>
          <a:bodyPr/>
          <a:lstStyle>
            <a:lvl1pPr>
              <a:defRPr sz="2400">
                <a:solidFill>
                  <a:schemeClr val="tx1"/>
                </a:solidFill>
                <a:latin typeface="Calibri"/>
                <a:cs typeface="Calibri"/>
              </a:defRPr>
            </a:lvl1pPr>
            <a:lvl2pPr>
              <a:defRPr sz="2000">
                <a:solidFill>
                  <a:schemeClr val="tx1"/>
                </a:solidFill>
                <a:latin typeface="Calibri"/>
                <a:cs typeface="Calibri"/>
              </a:defRPr>
            </a:lvl2pPr>
            <a:lvl3pPr>
              <a:defRPr sz="1800">
                <a:solidFill>
                  <a:schemeClr val="tx1"/>
                </a:solidFill>
                <a:latin typeface="Calibri"/>
                <a:cs typeface="Calibri"/>
              </a:defRPr>
            </a:lvl3pPr>
            <a:lvl4pPr>
              <a:defRPr sz="1800">
                <a:solidFill>
                  <a:schemeClr val="tx1"/>
                </a:solidFill>
                <a:latin typeface="Calibri"/>
                <a:cs typeface="Calibri"/>
              </a:defRPr>
            </a:lvl4pPr>
            <a:lvl5pPr>
              <a:defRPr sz="1800">
                <a:solidFill>
                  <a:schemeClr val="tx1"/>
                </a:solidFill>
                <a:latin typeface="Calibri"/>
                <a:cs typeface="Calibri"/>
              </a:defRPr>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8"/>
          <p:cNvSpPr>
            <a:spLocks noGrp="1"/>
          </p:cNvSpPr>
          <p:nvPr>
            <p:ph type="body" sz="quarter" idx="10" hasCustomPrompt="1"/>
          </p:nvPr>
        </p:nvSpPr>
        <p:spPr>
          <a:xfrm>
            <a:off x="577065" y="952501"/>
            <a:ext cx="8001000" cy="419475"/>
          </a:xfrm>
        </p:spPr>
        <p:txBody>
          <a:bodyPr anchor="ctr" anchorCtr="0"/>
          <a:lstStyle>
            <a:lvl1pPr marL="0" indent="0">
              <a:buNone/>
              <a:defRPr cap="all" baseline="0">
                <a:solidFill>
                  <a:schemeClr val="bg2"/>
                </a:solidFill>
                <a:latin typeface="Calibri"/>
                <a:cs typeface="Calibri"/>
              </a:defRPr>
            </a:lvl1pPr>
          </a:lstStyle>
          <a:p>
            <a:pPr lvl="0"/>
            <a:r>
              <a:rPr lang="en-US" dirty="0" smtClean="0"/>
              <a:t>Page subtitle – CLICK TO EDIT</a:t>
            </a:r>
            <a:endParaRPr lang="en-US" dirty="0"/>
          </a:p>
        </p:txBody>
      </p:sp>
    </p:spTree>
    <p:extLst>
      <p:ext uri="{BB962C8B-B14F-4D97-AF65-F5344CB8AC3E}">
        <p14:creationId xmlns:p14="http://schemas.microsoft.com/office/powerpoint/2010/main" xmlns="" val="288659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4" name="Rectangle 3"/>
          <p:cNvSpPr>
            <a:spLocks noGrp="1" noChangeArrowheads="1"/>
          </p:cNvSpPr>
          <p:nvPr>
            <p:ph type="title" hasCustomPrompt="1"/>
          </p:nvPr>
        </p:nvSpPr>
        <p:spPr bwMode="gray">
          <a:xfrm>
            <a:off x="580240" y="220265"/>
            <a:ext cx="8001000" cy="613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smtClean="0"/>
              <a:t>Click to Edit Title</a:t>
            </a:r>
          </a:p>
        </p:txBody>
      </p:sp>
      <p:sp>
        <p:nvSpPr>
          <p:cNvPr id="16" name="Content Placeholder 2"/>
          <p:cNvSpPr>
            <a:spLocks noGrp="1"/>
          </p:cNvSpPr>
          <p:nvPr>
            <p:ph sz="half" idx="1" hasCustomPrompt="1"/>
          </p:nvPr>
        </p:nvSpPr>
        <p:spPr>
          <a:xfrm>
            <a:off x="577065" y="939800"/>
            <a:ext cx="3886200" cy="3470275"/>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half" idx="12" hasCustomPrompt="1"/>
          </p:nvPr>
        </p:nvSpPr>
        <p:spPr>
          <a:xfrm>
            <a:off x="4686300" y="939800"/>
            <a:ext cx="3886200" cy="3470275"/>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01986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bwMode="auto">
          <a:xfrm>
            <a:off x="0" y="1190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gray">
          <a:xfrm>
            <a:off x="580760" y="215214"/>
            <a:ext cx="8001000" cy="613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dirty="0" smtClean="0"/>
              <a:t>Click to Edit Title</a:t>
            </a:r>
          </a:p>
        </p:txBody>
      </p:sp>
      <p:sp>
        <p:nvSpPr>
          <p:cNvPr id="2" name="Rectangle 4"/>
          <p:cNvSpPr>
            <a:spLocks noGrp="1" noChangeArrowheads="1"/>
          </p:cNvSpPr>
          <p:nvPr>
            <p:ph type="body" idx="1"/>
          </p:nvPr>
        </p:nvSpPr>
        <p:spPr bwMode="gray">
          <a:xfrm>
            <a:off x="578635" y="939404"/>
            <a:ext cx="8001000" cy="3579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smtClean="0"/>
              <a:t>Click to edit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4852" r:id="rId1"/>
    <p:sldLayoutId id="2147484832" r:id="rId2"/>
    <p:sldLayoutId id="2147484847" r:id="rId3"/>
    <p:sldLayoutId id="2147484849" r:id="rId4"/>
    <p:sldLayoutId id="2147484848" r:id="rId5"/>
    <p:sldLayoutId id="2147484850" r:id="rId6"/>
    <p:sldLayoutId id="2147484793" r:id="rId7"/>
    <p:sldLayoutId id="2147484853" r:id="rId8"/>
    <p:sldLayoutId id="2147484833" r:id="rId9"/>
    <p:sldLayoutId id="2147484854" r:id="rId10"/>
    <p:sldLayoutId id="2147484798" r:id="rId11"/>
    <p:sldLayoutId id="2147484802" r:id="rId12"/>
    <p:sldLayoutId id="2147484851" r:id="rId13"/>
    <p:sldLayoutId id="2147484844" r:id="rId14"/>
    <p:sldLayoutId id="2147484799" r:id="rId15"/>
    <p:sldLayoutId id="2147484845" r:id="rId16"/>
    <p:sldLayoutId id="2147484856" r:id="rId17"/>
    <p:sldLayoutId id="2147484857" r:id="rId18"/>
    <p:sldLayoutId id="2147484859" r:id="rId19"/>
  </p:sldLayoutIdLst>
  <p:timing>
    <p:tnLst>
      <p:par>
        <p:cTn id="1" dur="indefinite" restart="never" nodeType="tmRoot"/>
      </p:par>
    </p:tnLst>
  </p:timing>
  <p:txStyles>
    <p:titleStyle>
      <a:lvl1pPr algn="l" rtl="0" eaLnBrk="1" fontAlgn="base" hangingPunct="1">
        <a:lnSpc>
          <a:spcPct val="80000"/>
        </a:lnSpc>
        <a:spcBef>
          <a:spcPct val="0"/>
        </a:spcBef>
        <a:spcAft>
          <a:spcPct val="0"/>
        </a:spcAft>
        <a:defRPr sz="3200" b="1" baseline="0">
          <a:solidFill>
            <a:schemeClr val="tx2"/>
          </a:solidFill>
          <a:effectLst/>
          <a:latin typeface="Calibri"/>
          <a:ea typeface="+mj-ea"/>
          <a:cs typeface="Calibri"/>
        </a:defRPr>
      </a:lvl1pPr>
      <a:lvl2pPr algn="l" rtl="0" eaLnBrk="1" fontAlgn="base" hangingPunct="1">
        <a:spcBef>
          <a:spcPct val="0"/>
        </a:spcBef>
        <a:spcAft>
          <a:spcPct val="0"/>
        </a:spcAft>
        <a:defRPr sz="3600" b="1">
          <a:solidFill>
            <a:schemeClr val="tx1"/>
          </a:solidFill>
          <a:latin typeface="Arial" pitchFamily="34" charset="0"/>
        </a:defRPr>
      </a:lvl2pPr>
      <a:lvl3pPr algn="l" rtl="0" eaLnBrk="1" fontAlgn="base" hangingPunct="1">
        <a:spcBef>
          <a:spcPct val="0"/>
        </a:spcBef>
        <a:spcAft>
          <a:spcPct val="0"/>
        </a:spcAft>
        <a:defRPr sz="3600" b="1">
          <a:solidFill>
            <a:schemeClr val="tx1"/>
          </a:solidFill>
          <a:latin typeface="Arial" pitchFamily="34" charset="0"/>
        </a:defRPr>
      </a:lvl3pPr>
      <a:lvl4pPr algn="l" rtl="0" eaLnBrk="1" fontAlgn="base" hangingPunct="1">
        <a:spcBef>
          <a:spcPct val="0"/>
        </a:spcBef>
        <a:spcAft>
          <a:spcPct val="0"/>
        </a:spcAft>
        <a:defRPr sz="3600" b="1">
          <a:solidFill>
            <a:schemeClr val="tx1"/>
          </a:solidFill>
          <a:latin typeface="Arial" pitchFamily="34" charset="0"/>
        </a:defRPr>
      </a:lvl4pPr>
      <a:lvl5pPr algn="l" rtl="0" eaLnBrk="1" fontAlgn="base" hangingPunct="1">
        <a:spcBef>
          <a:spcPct val="0"/>
        </a:spcBef>
        <a:spcAft>
          <a:spcPct val="0"/>
        </a:spcAft>
        <a:defRPr sz="3600" b="1">
          <a:solidFill>
            <a:schemeClr val="tx1"/>
          </a:solidFill>
          <a:latin typeface="Arial" pitchFamily="34" charset="0"/>
        </a:defRPr>
      </a:lvl5pPr>
      <a:lvl6pPr marL="457200" algn="l" rtl="0" eaLnBrk="1" fontAlgn="base" hangingPunct="1">
        <a:spcBef>
          <a:spcPct val="0"/>
        </a:spcBef>
        <a:spcAft>
          <a:spcPct val="0"/>
        </a:spcAft>
        <a:defRPr sz="4000" b="1">
          <a:solidFill>
            <a:schemeClr val="tx1"/>
          </a:solidFill>
          <a:latin typeface="Arial" pitchFamily="34" charset="0"/>
        </a:defRPr>
      </a:lvl6pPr>
      <a:lvl7pPr marL="914400" algn="l" rtl="0" eaLnBrk="1" fontAlgn="base" hangingPunct="1">
        <a:spcBef>
          <a:spcPct val="0"/>
        </a:spcBef>
        <a:spcAft>
          <a:spcPct val="0"/>
        </a:spcAft>
        <a:defRPr sz="4000" b="1">
          <a:solidFill>
            <a:schemeClr val="tx1"/>
          </a:solidFill>
          <a:latin typeface="Arial" pitchFamily="34" charset="0"/>
        </a:defRPr>
      </a:lvl7pPr>
      <a:lvl8pPr marL="1371600" algn="l" rtl="0" eaLnBrk="1" fontAlgn="base" hangingPunct="1">
        <a:spcBef>
          <a:spcPct val="0"/>
        </a:spcBef>
        <a:spcAft>
          <a:spcPct val="0"/>
        </a:spcAft>
        <a:defRPr sz="4000" b="1">
          <a:solidFill>
            <a:schemeClr val="tx1"/>
          </a:solidFill>
          <a:latin typeface="Arial" pitchFamily="34" charset="0"/>
        </a:defRPr>
      </a:lvl8pPr>
      <a:lvl9pPr marL="1828800" algn="l" rtl="0" eaLnBrk="1" fontAlgn="base" hangingPunct="1">
        <a:spcBef>
          <a:spcPct val="0"/>
        </a:spcBef>
        <a:spcAft>
          <a:spcPct val="0"/>
        </a:spcAft>
        <a:defRPr sz="4000" b="1">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45.gif"/><Relationship Id="rId1" Type="http://schemas.openxmlformats.org/officeDocument/2006/relationships/slideLayout" Target="../slideLayouts/slideLayout18.xml"/><Relationship Id="rId5" Type="http://schemas.openxmlformats.org/officeDocument/2006/relationships/image" Target="../media/image47.gif"/><Relationship Id="rId4" Type="http://schemas.openxmlformats.org/officeDocument/2006/relationships/image" Target="../media/image46.gif"/></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72.png"/><Relationship Id="rId2" Type="http://schemas.openxmlformats.org/officeDocument/2006/relationships/slideLayout" Target="../slideLayouts/slideLayout17.xml"/><Relationship Id="rId1" Type="http://schemas.openxmlformats.org/officeDocument/2006/relationships/video" Target="../media/media1.mp4"/><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6.jpeg"/><Relationship Id="rId2" Type="http://schemas.openxmlformats.org/officeDocument/2006/relationships/slideLayout" Target="../slideLayouts/slideLayout17.xml"/><Relationship Id="rId1" Type="http://schemas.openxmlformats.org/officeDocument/2006/relationships/video" Target="../media/media2.mp4"/><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79.gif"/><Relationship Id="rId4" Type="http://schemas.openxmlformats.org/officeDocument/2006/relationships/image" Target="../media/image78.gi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9.gif"/><Relationship Id="rId7"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co.uk/url?sa=i&amp;rct=j&amp;q=cold+rolled+cross+section&amp;source=images&amp;cd=&amp;cad=rja&amp;docid=cYDEM2GMwuoX1M&amp;tbnid=nLZKKGHOStX8hM:&amp;ved=0CAUQjRw&amp;url=http://www.ruukki.com/Products-and-solutions/Steel-products/Cold-formed-steel-sections/Conveyor-rails&amp;ei=pf10UcDVNYWuPIiigMgD&amp;psig=AFQjCNF43Cn1XRYHeCWS6C-cfzfeOznmig&amp;ust=1366705432170008" TargetMode="External"/><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97.png"/><Relationship Id="rId11" Type="http://schemas.openxmlformats.org/officeDocument/2006/relationships/image" Target="../media/image100.jpeg"/><Relationship Id="rId5" Type="http://schemas.openxmlformats.org/officeDocument/2006/relationships/image" Target="../media/image96.png"/><Relationship Id="rId10" Type="http://schemas.openxmlformats.org/officeDocument/2006/relationships/hyperlink" Target="http://www.centrostal.man.pl/pliki/oferta/ceo_polz.htm" TargetMode="External"/><Relationship Id="rId4" Type="http://schemas.openxmlformats.org/officeDocument/2006/relationships/image" Target="../media/image95.png"/><Relationship Id="rId9" Type="http://schemas.openxmlformats.org/officeDocument/2006/relationships/image" Target="../media/image99.jpe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79.gif"/><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7.xml"/><Relationship Id="rId4" Type="http://schemas.openxmlformats.org/officeDocument/2006/relationships/image" Target="../media/image1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jpeg"/><Relationship Id="rId1" Type="http://schemas.openxmlformats.org/officeDocument/2006/relationships/slideLayout" Target="../slideLayouts/slideLayout17.xml"/><Relationship Id="rId5" Type="http://schemas.openxmlformats.org/officeDocument/2006/relationships/image" Target="../media/image118.gif"/><Relationship Id="rId4" Type="http://schemas.openxmlformats.org/officeDocument/2006/relationships/image" Target="../media/image117.gif"/></Relationships>
</file>

<file path=ppt/slides/_rels/slide28.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9.gif"/><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7.gif"/></Relationships>
</file>

<file path=ppt/slides/_rels/slide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26.gif"/><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18.xml"/><Relationship Id="rId5" Type="http://schemas.openxmlformats.org/officeDocument/2006/relationships/image" Target="../media/image44.gif"/><Relationship Id="rId4" Type="http://schemas.openxmlformats.org/officeDocument/2006/relationships/image" Target="../media/image4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smtClean="0"/>
              <a:t>Tekla </a:t>
            </a:r>
            <a:r>
              <a:rPr lang="en-US" sz="2700" dirty="0" smtClean="0"/>
              <a:t>Structures for Light Metal Frame</a:t>
            </a:r>
            <a:endParaRPr lang="en-US" sz="2700" dirty="0"/>
          </a:p>
        </p:txBody>
      </p:sp>
      <p:sp>
        <p:nvSpPr>
          <p:cNvPr id="7" name="Subtitle 6"/>
          <p:cNvSpPr>
            <a:spLocks noGrp="1"/>
          </p:cNvSpPr>
          <p:nvPr>
            <p:ph type="subTitle" idx="1"/>
          </p:nvPr>
        </p:nvSpPr>
        <p:spPr/>
        <p:txBody>
          <a:bodyPr/>
          <a:lstStyle/>
          <a:p>
            <a:r>
              <a:rPr lang="en-GB" dirty="0" smtClean="0"/>
              <a:t>Mick Hodgson</a:t>
            </a:r>
            <a:endParaRPr lang="en-GB" dirty="0"/>
          </a:p>
        </p:txBody>
      </p:sp>
      <p:sp>
        <p:nvSpPr>
          <p:cNvPr id="8" name="Text Placeholder 7"/>
          <p:cNvSpPr>
            <a:spLocks noGrp="1"/>
          </p:cNvSpPr>
          <p:nvPr>
            <p:ph type="body" sz="quarter" idx="10"/>
          </p:nvPr>
        </p:nvSpPr>
        <p:spPr/>
        <p:txBody>
          <a:bodyPr/>
          <a:lstStyle/>
          <a:p>
            <a:endParaRPr lang="en-GB" dirty="0" smtClean="0"/>
          </a:p>
          <a:p>
            <a:r>
              <a:rPr lang="en-GB" dirty="0" smtClean="0"/>
              <a:t>2016</a:t>
            </a:r>
            <a:endParaRPr lang="en-GB" dirty="0"/>
          </a:p>
        </p:txBody>
      </p:sp>
      <p:pic>
        <p:nvPicPr>
          <p:cNvPr id="9" name="Picture 8" descr="metal frame -2.gif"/>
          <p:cNvPicPr>
            <a:picLocks noChangeAspect="1"/>
          </p:cNvPicPr>
          <p:nvPr/>
        </p:nvPicPr>
        <p:blipFill>
          <a:blip r:embed="rId2" cstate="print"/>
          <a:stretch>
            <a:fillRect/>
          </a:stretch>
        </p:blipFill>
        <p:spPr>
          <a:xfrm>
            <a:off x="0" y="1084355"/>
            <a:ext cx="4778249" cy="1817953"/>
          </a:xfrm>
          <a:prstGeom prst="rect">
            <a:avLst/>
          </a:prstGeom>
        </p:spPr>
      </p:pic>
      <p:pic>
        <p:nvPicPr>
          <p:cNvPr id="10" name="Picture 9" descr="metal frame -3.gif"/>
          <p:cNvPicPr>
            <a:picLocks noChangeAspect="1"/>
          </p:cNvPicPr>
          <p:nvPr/>
        </p:nvPicPr>
        <p:blipFill>
          <a:blip r:embed="rId3" cstate="print"/>
          <a:stretch>
            <a:fillRect/>
          </a:stretch>
        </p:blipFill>
        <p:spPr>
          <a:xfrm>
            <a:off x="4889350" y="1609757"/>
            <a:ext cx="2273471" cy="1257267"/>
          </a:xfrm>
          <a:prstGeom prst="rect">
            <a:avLst/>
          </a:prstGeom>
        </p:spPr>
      </p:pic>
      <p:pic>
        <p:nvPicPr>
          <p:cNvPr id="11" name="Picture 10" descr="metal frame -4.gif"/>
          <p:cNvPicPr>
            <a:picLocks noChangeAspect="1"/>
          </p:cNvPicPr>
          <p:nvPr/>
        </p:nvPicPr>
        <p:blipFill>
          <a:blip r:embed="rId4" cstate="print"/>
          <a:stretch>
            <a:fillRect/>
          </a:stretch>
        </p:blipFill>
        <p:spPr>
          <a:xfrm>
            <a:off x="2809911" y="2742733"/>
            <a:ext cx="2813046" cy="79953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0945" y="194163"/>
            <a:ext cx="7875998" cy="388378"/>
          </a:xfrm>
          <a:prstGeom prst="rect">
            <a:avLst/>
          </a:prstGeom>
        </p:spPr>
        <p:txBody>
          <a:bodyPr lIns="77367" tIns="38684" rIns="77367" bIns="38684"/>
          <a:lstStyle/>
          <a:p>
            <a:pPr defTabSz="773674" fontAlgn="auto">
              <a:spcAft>
                <a:spcPts val="0"/>
              </a:spcAft>
              <a:defRPr/>
            </a:pPr>
            <a:r>
              <a:rPr lang="en-GB" sz="2400" dirty="0" smtClean="0">
                <a:solidFill>
                  <a:schemeClr val="tx2"/>
                </a:solidFill>
                <a:latin typeface="Calibri" pitchFamily="34" charset="0"/>
                <a:ea typeface="+mj-ea"/>
                <a:cs typeface="+mj-cs"/>
              </a:rPr>
              <a:t>Tekla Structures</a:t>
            </a:r>
            <a:endParaRPr lang="fi-FI" sz="2400" dirty="0">
              <a:solidFill>
                <a:schemeClr val="tx2"/>
              </a:solidFill>
              <a:latin typeface="Calibri" pitchFamily="34" charset="0"/>
              <a:ea typeface="+mj-ea"/>
              <a:cs typeface="+mj-cs"/>
            </a:endParaRPr>
          </a:p>
        </p:txBody>
      </p:sp>
      <p:pic>
        <p:nvPicPr>
          <p:cNvPr id="12" name="Picture 11" descr="platework.gif"/>
          <p:cNvPicPr>
            <a:picLocks noChangeAspect="1"/>
          </p:cNvPicPr>
          <p:nvPr/>
        </p:nvPicPr>
        <p:blipFill>
          <a:blip r:embed="rId2" cstate="print"/>
          <a:stretch>
            <a:fillRect/>
          </a:stretch>
        </p:blipFill>
        <p:spPr>
          <a:xfrm>
            <a:off x="252568" y="772725"/>
            <a:ext cx="2104992" cy="2160975"/>
          </a:xfrm>
          <a:prstGeom prst="rect">
            <a:avLst/>
          </a:prstGeom>
          <a:ln>
            <a:noFill/>
          </a:ln>
          <a:effectLst>
            <a:outerShdw blurRad="292100" dist="139700" dir="2700000" algn="tl" rotWithShape="0">
              <a:srgbClr val="333333">
                <a:alpha val="65000"/>
              </a:srgbClr>
            </a:outerShdw>
          </a:effectLst>
        </p:spPr>
      </p:pic>
      <p:pic>
        <p:nvPicPr>
          <p:cNvPr id="13" name="Picture 12" descr="metal frame-1.gif"/>
          <p:cNvPicPr>
            <a:picLocks noChangeAspect="1"/>
          </p:cNvPicPr>
          <p:nvPr/>
        </p:nvPicPr>
        <p:blipFill>
          <a:blip r:embed="rId3" cstate="print"/>
          <a:stretch>
            <a:fillRect/>
          </a:stretch>
        </p:blipFill>
        <p:spPr>
          <a:xfrm>
            <a:off x="3234496" y="135496"/>
            <a:ext cx="5536572" cy="2273383"/>
          </a:xfrm>
          <a:prstGeom prst="rect">
            <a:avLst/>
          </a:prstGeom>
          <a:ln>
            <a:noFill/>
          </a:ln>
          <a:effectLst>
            <a:outerShdw blurRad="292100" dist="139700" dir="2700000" algn="tl" rotWithShape="0">
              <a:srgbClr val="333333">
                <a:alpha val="65000"/>
              </a:srgbClr>
            </a:outerShdw>
          </a:effectLst>
        </p:spPr>
      </p:pic>
      <p:pic>
        <p:nvPicPr>
          <p:cNvPr id="14" name="Picture 13" descr="tower-7.gif"/>
          <p:cNvPicPr>
            <a:picLocks noChangeAspect="1"/>
          </p:cNvPicPr>
          <p:nvPr/>
        </p:nvPicPr>
        <p:blipFill>
          <a:blip r:embed="rId4" cstate="print"/>
          <a:stretch>
            <a:fillRect/>
          </a:stretch>
        </p:blipFill>
        <p:spPr>
          <a:xfrm>
            <a:off x="4895850" y="2107824"/>
            <a:ext cx="2666973" cy="2494540"/>
          </a:xfrm>
          <a:prstGeom prst="rect">
            <a:avLst/>
          </a:prstGeom>
          <a:ln>
            <a:noFill/>
          </a:ln>
          <a:effectLst>
            <a:outerShdw blurRad="292100" dist="139700" dir="2700000" algn="tl" rotWithShape="0">
              <a:srgbClr val="333333">
                <a:alpha val="65000"/>
              </a:srgbClr>
            </a:outerShdw>
          </a:effectLst>
        </p:spPr>
      </p:pic>
      <p:sp>
        <p:nvSpPr>
          <p:cNvPr id="15" name="Rounded Rectangle 14"/>
          <p:cNvSpPr/>
          <p:nvPr/>
        </p:nvSpPr>
        <p:spPr>
          <a:xfrm>
            <a:off x="2168661" y="2353629"/>
            <a:ext cx="133344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Plate Work</a:t>
            </a:r>
            <a:endParaRPr lang="fi-FI" sz="1400" b="1" dirty="0" smtClean="0">
              <a:solidFill>
                <a:schemeClr val="accent5"/>
              </a:solidFill>
              <a:latin typeface="Calibri" pitchFamily="34" charset="0"/>
            </a:endParaRPr>
          </a:p>
        </p:txBody>
      </p:sp>
      <p:sp>
        <p:nvSpPr>
          <p:cNvPr id="16" name="Rounded Rectangle 15"/>
          <p:cNvSpPr/>
          <p:nvPr/>
        </p:nvSpPr>
        <p:spPr>
          <a:xfrm>
            <a:off x="5578460" y="1604932"/>
            <a:ext cx="133344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Metal Frame</a:t>
            </a:r>
            <a:endParaRPr lang="fi-FI" sz="1400" b="1" dirty="0" smtClean="0">
              <a:solidFill>
                <a:schemeClr val="accent5"/>
              </a:solidFill>
              <a:latin typeface="Calibri" pitchFamily="34" charset="0"/>
            </a:endParaRPr>
          </a:p>
        </p:txBody>
      </p:sp>
      <p:sp>
        <p:nvSpPr>
          <p:cNvPr id="17" name="Rounded Rectangle 16"/>
          <p:cNvSpPr/>
          <p:nvPr/>
        </p:nvSpPr>
        <p:spPr>
          <a:xfrm>
            <a:off x="7051612" y="3639877"/>
            <a:ext cx="133344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Pylons</a:t>
            </a:r>
            <a:endParaRPr lang="fi-FI" sz="1400" b="1" dirty="0" smtClean="0">
              <a:solidFill>
                <a:schemeClr val="accent5"/>
              </a:solidFill>
              <a:latin typeface="Calibri" pitchFamily="34" charset="0"/>
            </a:endParaRPr>
          </a:p>
        </p:txBody>
      </p:sp>
      <p:pic>
        <p:nvPicPr>
          <p:cNvPr id="18" name="Picture 17" descr="platework-1.gif"/>
          <p:cNvPicPr>
            <a:picLocks noChangeAspect="1"/>
          </p:cNvPicPr>
          <p:nvPr/>
        </p:nvPicPr>
        <p:blipFill>
          <a:blip r:embed="rId5" cstate="print"/>
          <a:stretch>
            <a:fillRect/>
          </a:stretch>
        </p:blipFill>
        <p:spPr>
          <a:xfrm>
            <a:off x="361950" y="2781301"/>
            <a:ext cx="3438525" cy="201590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Tekla for Metal Frame</a:t>
            </a:r>
            <a:endParaRPr lang="en-GB" dirty="0"/>
          </a:p>
        </p:txBody>
      </p:sp>
      <p:pic>
        <p:nvPicPr>
          <p:cNvPr id="3" name="Picture 2" descr="metal frame -2.gif"/>
          <p:cNvPicPr>
            <a:picLocks noChangeAspect="1"/>
          </p:cNvPicPr>
          <p:nvPr/>
        </p:nvPicPr>
        <p:blipFill>
          <a:blip r:embed="rId2" cstate="print"/>
          <a:stretch>
            <a:fillRect/>
          </a:stretch>
        </p:blipFill>
        <p:spPr>
          <a:xfrm>
            <a:off x="0" y="1084355"/>
            <a:ext cx="4778249" cy="1817953"/>
          </a:xfrm>
          <a:prstGeom prst="rect">
            <a:avLst/>
          </a:prstGeom>
        </p:spPr>
      </p:pic>
      <p:pic>
        <p:nvPicPr>
          <p:cNvPr id="4" name="Picture 3" descr="metal frame -3.gif"/>
          <p:cNvPicPr>
            <a:picLocks noChangeAspect="1"/>
          </p:cNvPicPr>
          <p:nvPr/>
        </p:nvPicPr>
        <p:blipFill>
          <a:blip r:embed="rId3" cstate="print"/>
          <a:stretch>
            <a:fillRect/>
          </a:stretch>
        </p:blipFill>
        <p:spPr>
          <a:xfrm>
            <a:off x="4889350" y="1609757"/>
            <a:ext cx="2273471" cy="1257267"/>
          </a:xfrm>
          <a:prstGeom prst="rect">
            <a:avLst/>
          </a:prstGeom>
        </p:spPr>
      </p:pic>
      <p:pic>
        <p:nvPicPr>
          <p:cNvPr id="5" name="Picture 4" descr="metal frame -4.gif"/>
          <p:cNvPicPr>
            <a:picLocks noChangeAspect="1"/>
          </p:cNvPicPr>
          <p:nvPr/>
        </p:nvPicPr>
        <p:blipFill>
          <a:blip r:embed="rId4" cstate="print"/>
          <a:stretch>
            <a:fillRect/>
          </a:stretch>
        </p:blipFill>
        <p:spPr>
          <a:xfrm>
            <a:off x="161961" y="2676058"/>
            <a:ext cx="2813046" cy="7995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29200" y="321430"/>
            <a:ext cx="3741268" cy="1986078"/>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384346" y="1344291"/>
            <a:ext cx="4387679" cy="312831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a:t>
            </a:r>
            <a:endParaRPr lang="en-GB" sz="2000" dirty="0">
              <a:latin typeface="Calibri" pitchFamily="34" charset="0"/>
            </a:endParaRPr>
          </a:p>
        </p:txBody>
      </p:sp>
      <p:pic>
        <p:nvPicPr>
          <p:cNvPr id="5123" name="Picture 3"/>
          <p:cNvPicPr>
            <a:picLocks noChangeAspect="1" noChangeArrowheads="1"/>
          </p:cNvPicPr>
          <p:nvPr/>
        </p:nvPicPr>
        <p:blipFill>
          <a:blip r:embed="rId5" cstate="print"/>
          <a:srcRect/>
          <a:stretch>
            <a:fillRect/>
          </a:stretch>
        </p:blipFill>
        <p:spPr bwMode="auto">
          <a:xfrm>
            <a:off x="5432405" y="2589223"/>
            <a:ext cx="3283770" cy="1818706"/>
          </a:xfrm>
          <a:prstGeom prst="rect">
            <a:avLst/>
          </a:prstGeom>
          <a:ln>
            <a:solidFill>
              <a:schemeClr val="accent5"/>
            </a:solidFill>
          </a:ln>
          <a:effectLst>
            <a:outerShdw blurRad="292100" dist="139700" dir="2700000" algn="tl" rotWithShape="0">
              <a:srgbClr val="333333">
                <a:alpha val="65000"/>
              </a:srgbClr>
            </a:outerShdw>
          </a:effectLst>
        </p:spPr>
      </p:pic>
      <p:pic>
        <p:nvPicPr>
          <p:cNvPr id="5125" name="Picture 5"/>
          <p:cNvPicPr>
            <a:picLocks noChangeAspect="1" noChangeArrowheads="1"/>
          </p:cNvPicPr>
          <p:nvPr/>
        </p:nvPicPr>
        <p:blipFill>
          <a:blip r:embed="rId6" cstate="print"/>
          <a:srcRect/>
          <a:stretch>
            <a:fillRect/>
          </a:stretch>
        </p:blipFill>
        <p:spPr bwMode="auto">
          <a:xfrm>
            <a:off x="1876594" y="887025"/>
            <a:ext cx="2361846" cy="1293733"/>
          </a:xfrm>
          <a:prstGeom prst="rect">
            <a:avLst/>
          </a:prstGeom>
          <a:ln>
            <a:solidFill>
              <a:schemeClr val="accent5"/>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print"/>
          <a:srcRect/>
          <a:stretch>
            <a:fillRect/>
          </a:stretch>
        </p:blipFill>
        <p:spPr bwMode="auto">
          <a:xfrm>
            <a:off x="552450" y="3168355"/>
            <a:ext cx="6102414" cy="138351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44658" y="1037217"/>
            <a:ext cx="2222415" cy="2015955"/>
          </a:xfrm>
          <a:prstGeom prst="rect">
            <a:avLst/>
          </a:prstGeom>
          <a:ln>
            <a:solidFill>
              <a:schemeClr val="accent5"/>
            </a:solidFill>
          </a:ln>
          <a:effectLst>
            <a:outerShdw blurRad="292100" dist="139700" dir="2700000" algn="tl" rotWithShape="0">
              <a:srgbClr val="333333">
                <a:alpha val="65000"/>
              </a:srgbClr>
            </a:outerShdw>
          </a:effectLst>
        </p:spPr>
      </p:pic>
      <p:pic>
        <p:nvPicPr>
          <p:cNvPr id="7172" name="Picture 4"/>
          <p:cNvPicPr>
            <a:picLocks noChangeAspect="1" noChangeArrowheads="1"/>
          </p:cNvPicPr>
          <p:nvPr/>
        </p:nvPicPr>
        <p:blipFill>
          <a:blip r:embed="rId4" cstate="print"/>
          <a:srcRect/>
          <a:stretch>
            <a:fillRect/>
          </a:stretch>
        </p:blipFill>
        <p:spPr bwMode="auto">
          <a:xfrm>
            <a:off x="6565262" y="1037217"/>
            <a:ext cx="2238876" cy="1989210"/>
          </a:xfrm>
          <a:prstGeom prst="rect">
            <a:avLst/>
          </a:prstGeom>
          <a:ln>
            <a:solidFill>
              <a:schemeClr val="accent5"/>
            </a:solidFill>
          </a:ln>
          <a:effectLst>
            <a:outerShdw blurRad="292100" dist="139700" dir="2700000" algn="tl" rotWithShape="0">
              <a:srgbClr val="333333">
                <a:alpha val="65000"/>
              </a:srgbClr>
            </a:outerShdw>
          </a:effectLst>
        </p:spPr>
      </p:pic>
      <p:pic>
        <p:nvPicPr>
          <p:cNvPr id="7173" name="Picture 5"/>
          <p:cNvPicPr>
            <a:picLocks noChangeAspect="1" noChangeArrowheads="1"/>
          </p:cNvPicPr>
          <p:nvPr/>
        </p:nvPicPr>
        <p:blipFill>
          <a:blip r:embed="rId5" cstate="print"/>
          <a:srcRect/>
          <a:stretch>
            <a:fillRect/>
          </a:stretch>
        </p:blipFill>
        <p:spPr bwMode="auto">
          <a:xfrm>
            <a:off x="3641778" y="1065792"/>
            <a:ext cx="2222415" cy="1996703"/>
          </a:xfrm>
          <a:prstGeom prst="rect">
            <a:avLst/>
          </a:prstGeom>
          <a:ln>
            <a:solidFill>
              <a:schemeClr val="accent5"/>
            </a:solidFill>
          </a:ln>
          <a:effectLst>
            <a:outerShdw blurRad="292100" dist="139700" dir="2700000" algn="tl" rotWithShape="0">
              <a:srgbClr val="333333">
                <a:alpha val="65000"/>
              </a:srgbClr>
            </a:outerShdw>
          </a:effectLst>
        </p:spPr>
      </p:pic>
      <p:sp>
        <p:nvSpPr>
          <p:cNvPr id="12"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a:t>
            </a:r>
            <a:endParaRPr lang="en-GB" sz="2000" dirty="0">
              <a:latin typeface="Calibri" pitchFamily="34" charset="0"/>
            </a:endParaRPr>
          </a:p>
        </p:txBody>
      </p:sp>
      <p:pic>
        <p:nvPicPr>
          <p:cNvPr id="13" name="Picture 4" descr="http://www.metal-sheet.hu/eng/kepek/Zprofil.jpg"/>
          <p:cNvPicPr>
            <a:picLocks noChangeAspect="1" noChangeArrowheads="1"/>
          </p:cNvPicPr>
          <p:nvPr/>
        </p:nvPicPr>
        <p:blipFill>
          <a:blip r:embed="rId6" cstate="print"/>
          <a:srcRect/>
          <a:stretch>
            <a:fillRect/>
          </a:stretch>
        </p:blipFill>
        <p:spPr bwMode="auto">
          <a:xfrm>
            <a:off x="6857912" y="0"/>
            <a:ext cx="1424223" cy="956081"/>
          </a:xfrm>
          <a:prstGeom prst="rect">
            <a:avLst/>
          </a:prstGeom>
          <a:noFill/>
        </p:spPr>
      </p:pic>
      <p:pic>
        <p:nvPicPr>
          <p:cNvPr id="14" name="Picture 2" descr="http://i01.i.aliimg.com/img/pb/965/156/382/382156965_091.jpg"/>
          <p:cNvPicPr>
            <a:picLocks noChangeAspect="1" noChangeArrowheads="1"/>
          </p:cNvPicPr>
          <p:nvPr/>
        </p:nvPicPr>
        <p:blipFill>
          <a:blip r:embed="rId7" cstate="print"/>
          <a:srcRect/>
          <a:stretch>
            <a:fillRect/>
          </a:stretch>
        </p:blipFill>
        <p:spPr bwMode="auto">
          <a:xfrm>
            <a:off x="3810030" y="127864"/>
            <a:ext cx="2730396" cy="898129"/>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3" cstate="print"/>
          <a:srcRect/>
          <a:stretch>
            <a:fillRect/>
          </a:stretch>
        </p:blipFill>
        <p:spPr bwMode="auto">
          <a:xfrm>
            <a:off x="6886574" y="3470948"/>
            <a:ext cx="1453635" cy="1049447"/>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3114734" y="3270922"/>
            <a:ext cx="1996007" cy="1376219"/>
          </a:xfrm>
          <a:prstGeom prst="rect">
            <a:avLst/>
          </a:prstGeom>
          <a:noFill/>
        </p:spPr>
      </p:pic>
      <p:sp>
        <p:nvSpPr>
          <p:cNvPr id="2"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a:t>
            </a:r>
            <a:endParaRPr lang="en-GB" sz="2000" dirty="0">
              <a:latin typeface="Calibri" pitchFamily="34" charset="0"/>
            </a:endParaRPr>
          </a:p>
        </p:txBody>
      </p:sp>
      <p:pic>
        <p:nvPicPr>
          <p:cNvPr id="6146" name="Picture 2"/>
          <p:cNvPicPr>
            <a:picLocks noChangeAspect="1" noChangeArrowheads="1"/>
          </p:cNvPicPr>
          <p:nvPr/>
        </p:nvPicPr>
        <p:blipFill>
          <a:blip r:embed="rId5" cstate="print"/>
          <a:srcRect/>
          <a:stretch>
            <a:fillRect/>
          </a:stretch>
        </p:blipFill>
        <p:spPr bwMode="auto">
          <a:xfrm>
            <a:off x="568492" y="714629"/>
            <a:ext cx="3428868" cy="2295973"/>
          </a:xfrm>
          <a:prstGeom prst="rect">
            <a:avLst/>
          </a:prstGeom>
          <a:ln>
            <a:solidFill>
              <a:schemeClr val="accent2"/>
            </a:solid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6" cstate="print"/>
          <a:srcRect/>
          <a:stretch>
            <a:fillRect/>
          </a:stretch>
        </p:blipFill>
        <p:spPr bwMode="auto">
          <a:xfrm>
            <a:off x="4819672" y="543178"/>
            <a:ext cx="3821097" cy="2557556"/>
          </a:xfrm>
          <a:prstGeom prst="rect">
            <a:avLst/>
          </a:prstGeom>
          <a:ln>
            <a:solidFill>
              <a:schemeClr val="accent2"/>
            </a:solid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7" cstate="print"/>
          <a:srcRect/>
          <a:stretch>
            <a:fillRect/>
          </a:stretch>
        </p:blipFill>
        <p:spPr bwMode="auto">
          <a:xfrm>
            <a:off x="555790" y="3234084"/>
            <a:ext cx="2044536" cy="1371345"/>
          </a:xfrm>
          <a:prstGeom prst="rect">
            <a:avLst/>
          </a:prstGeom>
          <a:ln>
            <a:solidFill>
              <a:schemeClr val="accent2"/>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6527744" y="2299376"/>
            <a:ext cx="2202970" cy="2223169"/>
          </a:xfrm>
          <a:prstGeom prst="rect">
            <a:avLst/>
          </a:prstGeom>
          <a:noFill/>
          <a:ln w="9525">
            <a:noFill/>
            <a:miter lim="800000"/>
            <a:headEnd/>
            <a:tailEnd/>
          </a:ln>
        </p:spPr>
      </p:pic>
      <p:sp>
        <p:nvSpPr>
          <p:cNvPr id="2"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 custom components</a:t>
            </a:r>
            <a:endParaRPr lang="en-GB" sz="2000" dirty="0">
              <a:latin typeface="Calibri"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444659" y="753044"/>
            <a:ext cx="2582934" cy="2387051"/>
          </a:xfrm>
          <a:prstGeom prst="rect">
            <a:avLst/>
          </a:prstGeom>
          <a:ln>
            <a:solidFill>
              <a:schemeClr val="accent5"/>
            </a:solid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cstate="print"/>
          <a:srcRect/>
          <a:stretch>
            <a:fillRect/>
          </a:stretch>
        </p:blipFill>
        <p:spPr bwMode="auto">
          <a:xfrm>
            <a:off x="3524301" y="705420"/>
            <a:ext cx="2412907" cy="2369413"/>
          </a:xfrm>
          <a:prstGeom prst="rect">
            <a:avLst/>
          </a:prstGeom>
          <a:ln>
            <a:solidFill>
              <a:schemeClr val="accent5"/>
            </a:solid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6" cstate="print"/>
          <a:srcRect/>
          <a:stretch>
            <a:fillRect/>
          </a:stretch>
        </p:blipFill>
        <p:spPr bwMode="auto">
          <a:xfrm>
            <a:off x="6410274" y="712444"/>
            <a:ext cx="2366909" cy="1328430"/>
          </a:xfrm>
          <a:prstGeom prst="rect">
            <a:avLst/>
          </a:prstGeom>
          <a:ln>
            <a:solidFill>
              <a:schemeClr val="accent5"/>
            </a:solid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7" cstate="print"/>
          <a:srcRect/>
          <a:stretch>
            <a:fillRect/>
          </a:stretch>
        </p:blipFill>
        <p:spPr bwMode="auto">
          <a:xfrm>
            <a:off x="444659" y="3481103"/>
            <a:ext cx="4829577" cy="123293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210" y="844154"/>
            <a:ext cx="8001000" cy="3579018"/>
          </a:xfrm>
        </p:spPr>
        <p:txBody>
          <a:bodyPr>
            <a:normAutofit/>
          </a:bodyPr>
          <a:lstStyle/>
          <a:p>
            <a:r>
              <a:rPr lang="en-US" sz="1400" noProof="0" dirty="0" smtClean="0"/>
              <a:t>A new set of tools for an easier way to model light metal frame structures</a:t>
            </a:r>
          </a:p>
          <a:p>
            <a:pPr lvl="1"/>
            <a:r>
              <a:rPr lang="en-US" sz="1400" noProof="0" dirty="0" smtClean="0"/>
              <a:t>Non-load frames</a:t>
            </a:r>
          </a:p>
          <a:p>
            <a:pPr lvl="1"/>
            <a:r>
              <a:rPr lang="en-US" sz="1400" noProof="0" dirty="0" smtClean="0"/>
              <a:t>Panels and holes</a:t>
            </a:r>
          </a:p>
          <a:p>
            <a:pPr lvl="1"/>
            <a:r>
              <a:rPr lang="en-US" sz="1400" noProof="0" dirty="0" smtClean="0"/>
              <a:t>Ceiling</a:t>
            </a:r>
          </a:p>
          <a:p>
            <a:r>
              <a:rPr lang="en-US" sz="1400" dirty="0" smtClean="0"/>
              <a:t>Main Panel</a:t>
            </a:r>
          </a:p>
          <a:p>
            <a:pPr lvl="1"/>
            <a:r>
              <a:rPr lang="en-US" sz="1400" dirty="0" smtClean="0">
                <a:ea typeface="+mn-ea"/>
              </a:rPr>
              <a:t>Easily create walls</a:t>
            </a:r>
          </a:p>
          <a:p>
            <a:pPr lvl="1"/>
            <a:r>
              <a:rPr lang="en-US" sz="1400" dirty="0" smtClean="0">
                <a:ea typeface="+mn-ea"/>
              </a:rPr>
              <a:t>Define studs, bracing, insulation and boarding</a:t>
            </a:r>
          </a:p>
          <a:p>
            <a:r>
              <a:rPr lang="en-US" sz="1400" dirty="0" smtClean="0"/>
              <a:t>Panel Opening</a:t>
            </a:r>
          </a:p>
          <a:p>
            <a:pPr lvl="1"/>
            <a:r>
              <a:rPr lang="en-US" sz="1400" dirty="0" smtClean="0">
                <a:ea typeface="+mn-ea"/>
              </a:rPr>
              <a:t>Easily create windows and </a:t>
            </a:r>
            <a:br>
              <a:rPr lang="en-US" sz="1400" dirty="0" smtClean="0">
                <a:ea typeface="+mn-ea"/>
              </a:rPr>
            </a:br>
            <a:r>
              <a:rPr lang="en-US" sz="1400" dirty="0" smtClean="0">
                <a:ea typeface="+mn-ea"/>
              </a:rPr>
              <a:t>doors</a:t>
            </a:r>
          </a:p>
          <a:p>
            <a:pPr lvl="1"/>
            <a:r>
              <a:rPr lang="en-US" sz="1400" dirty="0" smtClean="0">
                <a:ea typeface="+mn-ea"/>
              </a:rPr>
              <a:t>Define jambs and headers</a:t>
            </a:r>
          </a:p>
          <a:p>
            <a:pPr lvl="1"/>
            <a:endParaRPr lang="en-US" sz="1400" noProof="0" dirty="0" smtClean="0"/>
          </a:p>
          <a:p>
            <a:endParaRPr lang="en-US" noProof="0"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l" defTabSz="777697" rtl="0" eaLnBrk="1" latinLnBrk="0" hangingPunct="1">
              <a:lnSpc>
                <a:spcPct val="80000"/>
              </a:lnSpc>
              <a:spcBef>
                <a:spcPct val="0"/>
              </a:spcBef>
              <a:buNone/>
              <a:defRPr sz="3200" b="1" kern="1200">
                <a:solidFill>
                  <a:schemeClr val="tx2"/>
                </a:solidFill>
                <a:latin typeface="+mj-lt"/>
                <a:ea typeface="+mj-ea"/>
                <a:cs typeface="+mj-cs"/>
              </a:defRPr>
            </a:lvl1pPr>
          </a:lstStyle>
          <a:p>
            <a:r>
              <a:rPr lang="en-US" sz="2400" noProof="0" dirty="0">
                <a:latin typeface="Calibri" pitchFamily="34" charset="0"/>
              </a:rPr>
              <a:t>Metal Framing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15075" y="1251251"/>
            <a:ext cx="2413012" cy="1354912"/>
          </a:xfrm>
          <a:prstGeom prst="rect">
            <a:avLst/>
          </a:prstGeom>
          <a:ln>
            <a:solidFill>
              <a:schemeClr val="bg2"/>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stretch>
            <a:fillRect/>
          </a:stretch>
        </p:blipFill>
        <p:spPr>
          <a:xfrm>
            <a:off x="6280293" y="2809875"/>
            <a:ext cx="2502363" cy="1710730"/>
          </a:xfrm>
          <a:prstGeom prst="rect">
            <a:avLst/>
          </a:prstGeom>
          <a:ln>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07214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777697"/>
            <a:r>
              <a:rPr lang="en-US" sz="2000" kern="1200" dirty="0">
                <a:latin typeface="Calibri" pitchFamily="34" charset="0"/>
                <a:cs typeface="+mj-cs"/>
              </a:rPr>
              <a:t>Metal Framing</a:t>
            </a:r>
          </a:p>
        </p:txBody>
      </p:sp>
      <p:pic>
        <p:nvPicPr>
          <p:cNvPr id="4" name="MetalFraming">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644525" y="765175"/>
            <a:ext cx="6213475" cy="3495176"/>
          </a:xfrm>
          <a:prstGeom prst="rect">
            <a:avLst/>
          </a:prstGeom>
          <a:ln>
            <a:solidFill>
              <a:schemeClr val="bg2"/>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stretch>
            <a:fillRect/>
          </a:stretch>
        </p:blipFill>
        <p:spPr>
          <a:xfrm>
            <a:off x="7162800" y="776417"/>
            <a:ext cx="1716364" cy="1099005"/>
          </a:xfrm>
          <a:prstGeom prst="rect">
            <a:avLst/>
          </a:prstGeom>
          <a:ln>
            <a:solidFill>
              <a:schemeClr val="bg2"/>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stretch>
            <a:fillRect/>
          </a:stretch>
        </p:blipFill>
        <p:spPr>
          <a:xfrm>
            <a:off x="8218475" y="2282825"/>
            <a:ext cx="737543" cy="149204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cstate="print"/>
          <a:stretch>
            <a:fillRect/>
          </a:stretch>
        </p:blipFill>
        <p:spPr>
          <a:xfrm>
            <a:off x="7194308" y="2282825"/>
            <a:ext cx="792646" cy="1487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2749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760" y="215215"/>
            <a:ext cx="8001000" cy="508686"/>
          </a:xfrm>
        </p:spPr>
        <p:txBody>
          <a:bodyPr>
            <a:normAutofit/>
          </a:bodyPr>
          <a:lstStyle/>
          <a:p>
            <a:r>
              <a:rPr lang="en-US" sz="2000" noProof="0" dirty="0"/>
              <a:t>Metal Framing</a:t>
            </a:r>
          </a:p>
        </p:txBody>
      </p:sp>
      <p:pic>
        <p:nvPicPr>
          <p:cNvPr id="4" name="Ceiling">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701675" y="765175"/>
            <a:ext cx="6361113" cy="3578225"/>
          </a:xfrm>
          <a:prstGeom prst="rect">
            <a:avLst/>
          </a:prstGeom>
          <a:ln>
            <a:solidFill>
              <a:schemeClr val="bg2"/>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stretch>
            <a:fillRect/>
          </a:stretch>
        </p:blipFill>
        <p:spPr>
          <a:xfrm>
            <a:off x="7407303" y="2275756"/>
            <a:ext cx="1527147" cy="877019"/>
          </a:xfrm>
          <a:prstGeom prst="rect">
            <a:avLst/>
          </a:prstGeom>
          <a:ln>
            <a:solidFill>
              <a:schemeClr val="bg2"/>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stretch>
            <a:fillRect/>
          </a:stretch>
        </p:blipFill>
        <p:spPr>
          <a:xfrm>
            <a:off x="7352895" y="776292"/>
            <a:ext cx="1619655" cy="1252533"/>
          </a:xfrm>
          <a:prstGeom prst="rect">
            <a:avLst/>
          </a:prstGeom>
          <a:ln>
            <a:noFill/>
          </a:ln>
          <a:effectLst>
            <a:outerShdw blurRad="292100" dist="139700" dir="2700000" algn="tl" rotWithShape="0">
              <a:srgbClr val="333333">
                <a:alpha val="65000"/>
              </a:srgbClr>
            </a:outerShdw>
          </a:effectLst>
        </p:spPr>
      </p:pic>
      <p:pic>
        <p:nvPicPr>
          <p:cNvPr id="7" name="Picture 6" descr="Plasterboard Ceili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452182" y="3316669"/>
            <a:ext cx="1488968" cy="893381"/>
          </a:xfrm>
          <a:prstGeom prst="rect">
            <a:avLst/>
          </a:prstGeom>
          <a:ln>
            <a:solidFill>
              <a:schemeClr val="bg2"/>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647700" y="4402693"/>
            <a:ext cx="4572000" cy="307777"/>
          </a:xfrm>
          <a:prstGeom prst="rect">
            <a:avLst/>
          </a:prstGeom>
        </p:spPr>
        <p:txBody>
          <a:bodyPr>
            <a:spAutoFit/>
          </a:bodyPr>
          <a:lstStyle/>
          <a:p>
            <a:r>
              <a:rPr lang="en-US" sz="1400" dirty="0" smtClean="0">
                <a:latin typeface="Calibri" pitchFamily="34" charset="0"/>
              </a:rPr>
              <a:t>Ceiling, Frame, Drywall or acoustic</a:t>
            </a:r>
            <a:endParaRPr lang="en-GB" dirty="0">
              <a:latin typeface="Calibri" pitchFamily="34" charset="0"/>
            </a:endParaRPr>
          </a:p>
        </p:txBody>
      </p:sp>
    </p:spTree>
    <p:extLst>
      <p:ext uri="{BB962C8B-B14F-4D97-AF65-F5344CB8AC3E}">
        <p14:creationId xmlns:p14="http://schemas.microsoft.com/office/powerpoint/2010/main" xmlns="" val="4267142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a:t>
            </a:r>
            <a:endParaRPr lang="en-GB" sz="2000" dirty="0">
              <a:latin typeface="Calibri" pitchFamily="34" charset="0"/>
            </a:endParaRPr>
          </a:p>
        </p:txBody>
      </p:sp>
      <p:pic>
        <p:nvPicPr>
          <p:cNvPr id="7" name="Picture 6" descr="metal frame-6.gif"/>
          <p:cNvPicPr>
            <a:picLocks noChangeAspect="1"/>
          </p:cNvPicPr>
          <p:nvPr/>
        </p:nvPicPr>
        <p:blipFill>
          <a:blip r:embed="rId3" cstate="print"/>
          <a:stretch>
            <a:fillRect/>
          </a:stretch>
        </p:blipFill>
        <p:spPr>
          <a:xfrm>
            <a:off x="324018" y="647953"/>
            <a:ext cx="4982516" cy="2671225"/>
          </a:xfrm>
          <a:prstGeom prst="rect">
            <a:avLst/>
          </a:prstGeom>
        </p:spPr>
      </p:pic>
      <p:pic>
        <p:nvPicPr>
          <p:cNvPr id="8" name="Picture 7" descr="metal frame-7.gif"/>
          <p:cNvPicPr>
            <a:picLocks noChangeAspect="1"/>
          </p:cNvPicPr>
          <p:nvPr/>
        </p:nvPicPr>
        <p:blipFill>
          <a:blip r:embed="rId4" cstate="print"/>
          <a:stretch>
            <a:fillRect/>
          </a:stretch>
        </p:blipFill>
        <p:spPr>
          <a:xfrm>
            <a:off x="5042168" y="-451584"/>
            <a:ext cx="3807950" cy="2841728"/>
          </a:xfrm>
          <a:prstGeom prst="rect">
            <a:avLst/>
          </a:prstGeom>
        </p:spPr>
      </p:pic>
      <p:pic>
        <p:nvPicPr>
          <p:cNvPr id="9" name="Picture 8" descr="metal frame-8.gif"/>
          <p:cNvPicPr>
            <a:picLocks noChangeAspect="1"/>
          </p:cNvPicPr>
          <p:nvPr/>
        </p:nvPicPr>
        <p:blipFill>
          <a:blip r:embed="rId5" cstate="print"/>
          <a:stretch>
            <a:fillRect/>
          </a:stretch>
        </p:blipFill>
        <p:spPr>
          <a:xfrm>
            <a:off x="5137138" y="1936099"/>
            <a:ext cx="3519467" cy="2558182"/>
          </a:xfrm>
          <a:prstGeom prst="rect">
            <a:avLst/>
          </a:prstGeom>
        </p:spPr>
      </p:pic>
      <p:pic>
        <p:nvPicPr>
          <p:cNvPr id="10" name="Picture 5"/>
          <p:cNvPicPr>
            <a:picLocks noChangeAspect="1" noChangeArrowheads="1"/>
          </p:cNvPicPr>
          <p:nvPr/>
        </p:nvPicPr>
        <p:blipFill>
          <a:blip r:embed="rId6" cstate="print"/>
          <a:srcRect/>
          <a:stretch>
            <a:fillRect/>
          </a:stretch>
        </p:blipFill>
        <p:spPr bwMode="auto">
          <a:xfrm>
            <a:off x="203371" y="3365857"/>
            <a:ext cx="4829577" cy="123293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dustrial-2.jpg"/>
          <p:cNvPicPr>
            <a:picLocks noChangeAspect="1"/>
          </p:cNvPicPr>
          <p:nvPr/>
        </p:nvPicPr>
        <p:blipFill>
          <a:blip r:embed="rId2" cstate="print"/>
          <a:stretch>
            <a:fillRect/>
          </a:stretch>
        </p:blipFill>
        <p:spPr>
          <a:xfrm>
            <a:off x="504825" y="360778"/>
            <a:ext cx="4229094" cy="2094545"/>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bridge.jpg"/>
          <p:cNvPicPr>
            <a:picLocks noChangeAspect="1"/>
          </p:cNvPicPr>
          <p:nvPr/>
        </p:nvPicPr>
        <p:blipFill>
          <a:blip r:embed="rId3" cstate="print"/>
          <a:stretch>
            <a:fillRect/>
          </a:stretch>
        </p:blipFill>
        <p:spPr>
          <a:xfrm>
            <a:off x="514350" y="2580328"/>
            <a:ext cx="2247976" cy="2012090"/>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exposure-2.jpg"/>
          <p:cNvPicPr>
            <a:picLocks noChangeAspect="1"/>
          </p:cNvPicPr>
          <p:nvPr/>
        </p:nvPicPr>
        <p:blipFill>
          <a:blip r:embed="rId4" cstate="print"/>
          <a:stretch>
            <a:fillRect/>
          </a:stretch>
        </p:blipFill>
        <p:spPr>
          <a:xfrm>
            <a:off x="5537180" y="346308"/>
            <a:ext cx="3312272" cy="3083293"/>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descr="offshore-render-3.jpg"/>
          <p:cNvPicPr>
            <a:picLocks noChangeAspect="1"/>
          </p:cNvPicPr>
          <p:nvPr/>
        </p:nvPicPr>
        <p:blipFill>
          <a:blip r:embed="rId5" cstate="print"/>
          <a:stretch>
            <a:fillRect/>
          </a:stretch>
        </p:blipFill>
        <p:spPr>
          <a:xfrm>
            <a:off x="2943291" y="2626692"/>
            <a:ext cx="3137018" cy="1883593"/>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2" descr="https://scontent.xx.fbcdn.net/hphotos-xfa1/v/t1.0-9/12400905_10154219714110329_3623387464212185169_n.png?oh=360cc649c7b654946dbd4c2d21adf5be&amp;oe=57471AA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19851" y="3533775"/>
            <a:ext cx="1247774" cy="1247774"/>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a:t>
            </a:r>
            <a:endParaRPr lang="en-GB" sz="2000" dirty="0">
              <a:latin typeface="Calibri" pitchFamily="34" charset="0"/>
            </a:endParaRPr>
          </a:p>
        </p:txBody>
      </p:sp>
      <p:pic>
        <p:nvPicPr>
          <p:cNvPr id="103426" name="Picture 2"/>
          <p:cNvPicPr>
            <a:picLocks noChangeAspect="1" noChangeArrowheads="1"/>
          </p:cNvPicPr>
          <p:nvPr/>
        </p:nvPicPr>
        <p:blipFill>
          <a:blip r:embed="rId3" cstate="print"/>
          <a:srcRect/>
          <a:stretch>
            <a:fillRect/>
          </a:stretch>
        </p:blipFill>
        <p:spPr bwMode="auto">
          <a:xfrm>
            <a:off x="381162" y="639375"/>
            <a:ext cx="3642719" cy="2417744"/>
          </a:xfrm>
          <a:prstGeom prst="rect">
            <a:avLst/>
          </a:prstGeom>
          <a:ln>
            <a:solidFill>
              <a:schemeClr val="bg2"/>
            </a:solidFill>
          </a:ln>
          <a:effectLst>
            <a:outerShdw blurRad="292100" dist="139700" dir="2700000" algn="tl" rotWithShape="0">
              <a:srgbClr val="333333">
                <a:alpha val="65000"/>
              </a:srgbClr>
            </a:outerShdw>
          </a:effectLst>
        </p:spPr>
      </p:pic>
      <p:pic>
        <p:nvPicPr>
          <p:cNvPr id="103427" name="Picture 3"/>
          <p:cNvPicPr>
            <a:picLocks noChangeAspect="1" noChangeArrowheads="1"/>
          </p:cNvPicPr>
          <p:nvPr/>
        </p:nvPicPr>
        <p:blipFill>
          <a:blip r:embed="rId4" cstate="print"/>
          <a:srcRect/>
          <a:stretch>
            <a:fillRect/>
          </a:stretch>
        </p:blipFill>
        <p:spPr bwMode="auto">
          <a:xfrm>
            <a:off x="5200657" y="305685"/>
            <a:ext cx="3365371" cy="2250649"/>
          </a:xfrm>
          <a:prstGeom prst="rect">
            <a:avLst/>
          </a:prstGeom>
          <a:ln>
            <a:solidFill>
              <a:schemeClr val="bg2"/>
            </a:solidFill>
          </a:ln>
          <a:effectLst>
            <a:outerShdw blurRad="292100" dist="139700" dir="2700000" algn="tl" rotWithShape="0">
              <a:srgbClr val="333333">
                <a:alpha val="65000"/>
              </a:srgbClr>
            </a:outerShdw>
          </a:effectLst>
        </p:spPr>
      </p:pic>
      <p:pic>
        <p:nvPicPr>
          <p:cNvPr id="12"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7516" y="3129873"/>
            <a:ext cx="4079709" cy="1612173"/>
          </a:xfrm>
          <a:prstGeom prst="rect">
            <a:avLst/>
          </a:prstGeom>
          <a:noFill/>
          <a:ln w="12700">
            <a:noFill/>
            <a:miter lim="800000"/>
            <a:headEnd type="none" w="sm" len="sm"/>
            <a:tailEnd type="none" w="sm" len="sm"/>
          </a:ln>
          <a:effectLst/>
        </p:spPr>
      </p:pic>
      <p:pic>
        <p:nvPicPr>
          <p:cNvPr id="103428" name="Picture 4"/>
          <p:cNvPicPr>
            <a:picLocks noChangeAspect="1" noChangeArrowheads="1"/>
          </p:cNvPicPr>
          <p:nvPr/>
        </p:nvPicPr>
        <p:blipFill>
          <a:blip r:embed="rId6" cstate="print"/>
          <a:srcRect/>
          <a:stretch>
            <a:fillRect/>
          </a:stretch>
        </p:blipFill>
        <p:spPr bwMode="auto">
          <a:xfrm>
            <a:off x="6032473" y="2854977"/>
            <a:ext cx="2487652" cy="1671363"/>
          </a:xfrm>
          <a:prstGeom prst="rect">
            <a:avLst/>
          </a:prstGeom>
          <a:ln>
            <a:solidFill>
              <a:schemeClr val="bg2"/>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tal frame-1.gif"/>
          <p:cNvPicPr>
            <a:picLocks noChangeAspect="1"/>
          </p:cNvPicPr>
          <p:nvPr/>
        </p:nvPicPr>
        <p:blipFill>
          <a:blip r:embed="rId3" cstate="print"/>
          <a:stretch>
            <a:fillRect/>
          </a:stretch>
        </p:blipFill>
        <p:spPr>
          <a:xfrm>
            <a:off x="190668" y="525706"/>
            <a:ext cx="5195859" cy="2133482"/>
          </a:xfrm>
          <a:prstGeom prst="rect">
            <a:avLst/>
          </a:prstGeom>
        </p:spPr>
      </p:pic>
      <p:pic>
        <p:nvPicPr>
          <p:cNvPr id="18" name="Picture 2"/>
          <p:cNvPicPr>
            <a:picLocks noChangeAspect="1" noChangeArrowheads="1"/>
          </p:cNvPicPr>
          <p:nvPr/>
        </p:nvPicPr>
        <p:blipFill>
          <a:blip r:embed="rId4" cstate="print"/>
          <a:srcRect/>
          <a:stretch>
            <a:fillRect/>
          </a:stretch>
        </p:blipFill>
        <p:spPr bwMode="auto">
          <a:xfrm>
            <a:off x="239726" y="703996"/>
            <a:ext cx="5161488" cy="2358466"/>
          </a:xfrm>
          <a:prstGeom prst="rect">
            <a:avLst/>
          </a:prstGeom>
          <a:noFill/>
          <a:ln w="12700">
            <a:noFill/>
            <a:miter lim="800000"/>
            <a:headEnd type="none" w="sm" len="sm"/>
            <a:tailEnd type="none" w="sm" len="sm"/>
          </a:ln>
        </p:spPr>
      </p:pic>
      <p:pic>
        <p:nvPicPr>
          <p:cNvPr id="19" name="Picture 3"/>
          <p:cNvPicPr>
            <a:picLocks noChangeAspect="1" noChangeArrowheads="1"/>
          </p:cNvPicPr>
          <p:nvPr/>
        </p:nvPicPr>
        <p:blipFill>
          <a:blip r:embed="rId5" cstate="print"/>
          <a:srcRect/>
          <a:stretch>
            <a:fillRect/>
          </a:stretch>
        </p:blipFill>
        <p:spPr bwMode="auto">
          <a:xfrm>
            <a:off x="190668" y="639375"/>
            <a:ext cx="5206800" cy="2390940"/>
          </a:xfrm>
          <a:prstGeom prst="rect">
            <a:avLst/>
          </a:prstGeom>
          <a:noFill/>
          <a:ln w="12700">
            <a:noFill/>
            <a:miter lim="800000"/>
            <a:headEnd type="none" w="sm" len="sm"/>
            <a:tailEnd type="none" w="sm" len="sm"/>
          </a:ln>
        </p:spPr>
      </p:pic>
      <p:pic>
        <p:nvPicPr>
          <p:cNvPr id="21" name="Picture 10"/>
          <p:cNvPicPr>
            <a:picLocks noChangeAspect="1" noChangeArrowheads="1"/>
          </p:cNvPicPr>
          <p:nvPr/>
        </p:nvPicPr>
        <p:blipFill>
          <a:blip r:embed="rId6" cstate="print"/>
          <a:srcRect/>
          <a:stretch>
            <a:fillRect/>
          </a:stretch>
        </p:blipFill>
        <p:spPr bwMode="auto">
          <a:xfrm>
            <a:off x="2844871" y="2872135"/>
            <a:ext cx="2031922" cy="1677471"/>
          </a:xfrm>
          <a:prstGeom prst="rect">
            <a:avLst/>
          </a:prstGeom>
          <a:noFill/>
          <a:ln w="9525">
            <a:noFill/>
            <a:miter lim="800000"/>
            <a:headEnd/>
            <a:tailEnd/>
          </a:ln>
        </p:spPr>
      </p:pic>
      <p:pic>
        <p:nvPicPr>
          <p:cNvPr id="22" name="Picture 3" descr="stead-new1"/>
          <p:cNvPicPr>
            <a:picLocks noChangeAspect="1" noChangeArrowheads="1"/>
          </p:cNvPicPr>
          <p:nvPr/>
        </p:nvPicPr>
        <p:blipFill>
          <a:blip r:embed="rId7" cstate="print"/>
          <a:srcRect/>
          <a:stretch>
            <a:fillRect/>
          </a:stretch>
        </p:blipFill>
        <p:spPr bwMode="auto">
          <a:xfrm>
            <a:off x="241471" y="3326810"/>
            <a:ext cx="2174167" cy="1079857"/>
          </a:xfrm>
          <a:prstGeom prst="rect">
            <a:avLst/>
          </a:prstGeom>
          <a:noFill/>
          <a:ln w="9525">
            <a:noFill/>
            <a:miter lim="800000"/>
            <a:headEnd/>
            <a:tailEnd/>
          </a:ln>
        </p:spPr>
      </p:pic>
      <p:pic>
        <p:nvPicPr>
          <p:cNvPr id="23" name="Picture 4" descr="stead-new3"/>
          <p:cNvPicPr>
            <a:picLocks noChangeAspect="1" noChangeArrowheads="1"/>
          </p:cNvPicPr>
          <p:nvPr/>
        </p:nvPicPr>
        <p:blipFill>
          <a:blip r:embed="rId8" cstate="print"/>
          <a:srcRect/>
          <a:stretch>
            <a:fillRect/>
          </a:stretch>
        </p:blipFill>
        <p:spPr bwMode="auto">
          <a:xfrm>
            <a:off x="5581590" y="241533"/>
            <a:ext cx="2819378" cy="1136691"/>
          </a:xfrm>
          <a:prstGeom prst="rect">
            <a:avLst/>
          </a:prstGeom>
          <a:noFill/>
          <a:ln w="9525">
            <a:noFill/>
            <a:miter lim="800000"/>
            <a:headEnd/>
            <a:tailEnd/>
          </a:ln>
        </p:spPr>
      </p:pic>
      <p:pic>
        <p:nvPicPr>
          <p:cNvPr id="24" name="Picture 5" descr="steadmans-4"/>
          <p:cNvPicPr>
            <a:picLocks noChangeAspect="1" noChangeArrowheads="1"/>
          </p:cNvPicPr>
          <p:nvPr/>
        </p:nvPicPr>
        <p:blipFill>
          <a:blip r:embed="rId9" cstate="print"/>
          <a:srcRect/>
          <a:stretch>
            <a:fillRect/>
          </a:stretch>
        </p:blipFill>
        <p:spPr bwMode="auto">
          <a:xfrm>
            <a:off x="5587961" y="2742254"/>
            <a:ext cx="2826835" cy="1161467"/>
          </a:xfrm>
          <a:prstGeom prst="rect">
            <a:avLst/>
          </a:prstGeom>
          <a:noFill/>
          <a:ln w="9525">
            <a:noFill/>
            <a:miter lim="800000"/>
            <a:headEnd/>
            <a:tailEnd/>
          </a:ln>
        </p:spPr>
      </p:pic>
      <p:pic>
        <p:nvPicPr>
          <p:cNvPr id="25" name="Picture 6" descr="steadmans-6"/>
          <p:cNvPicPr>
            <a:picLocks noChangeAspect="1" noChangeArrowheads="1"/>
          </p:cNvPicPr>
          <p:nvPr/>
        </p:nvPicPr>
        <p:blipFill>
          <a:blip r:embed="rId10" cstate="print"/>
          <a:srcRect/>
          <a:stretch>
            <a:fillRect/>
          </a:stretch>
        </p:blipFill>
        <p:spPr bwMode="auto">
          <a:xfrm>
            <a:off x="5660192" y="1548728"/>
            <a:ext cx="2711654" cy="1023022"/>
          </a:xfrm>
          <a:prstGeom prst="rect">
            <a:avLst/>
          </a:prstGeom>
          <a:noFill/>
          <a:ln w="9525">
            <a:noFill/>
            <a:miter lim="800000"/>
            <a:headEnd/>
            <a:tailEnd/>
          </a:ln>
        </p:spPr>
      </p:pic>
      <p:sp>
        <p:nvSpPr>
          <p:cNvPr id="26" name="Title 1"/>
          <p:cNvSpPr>
            <a:spLocks noGrp="1"/>
          </p:cNvSpPr>
          <p:nvPr>
            <p:ph type="title"/>
          </p:nvPr>
        </p:nvSpPr>
        <p:spPr>
          <a:xfrm>
            <a:off x="380943" y="194163"/>
            <a:ext cx="7875998" cy="388378"/>
          </a:xfrm>
        </p:spPr>
        <p:txBody>
          <a:bodyPr/>
          <a:lstStyle/>
          <a:p>
            <a:r>
              <a:rPr lang="en-US" sz="2000" dirty="0" smtClean="0">
                <a:latin typeface="Calibri" pitchFamily="34" charset="0"/>
              </a:rPr>
              <a:t>Light Steel Framing cladding </a:t>
            </a:r>
            <a:endParaRPr lang="en-GB" sz="2000"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254166" y="884607"/>
            <a:ext cx="7056451" cy="2369158"/>
          </a:xfrm>
          <a:prstGeom prst="rect">
            <a:avLst/>
          </a:prstGeom>
          <a:noFill/>
          <a:ln w="9525">
            <a:noFill/>
            <a:miter lim="800000"/>
            <a:headEnd/>
            <a:tailEnd/>
          </a:ln>
        </p:spPr>
      </p:pic>
      <p:sp>
        <p:nvSpPr>
          <p:cNvPr id="6" name="Footer Placeholder 5"/>
          <p:cNvSpPr>
            <a:spLocks noGrp="1"/>
          </p:cNvSpPr>
          <p:nvPr>
            <p:ph type="ftr" sz="quarter" idx="3"/>
          </p:nvPr>
        </p:nvSpPr>
        <p:spPr/>
        <p:txBody>
          <a:bodyPr/>
          <a:lstStyle/>
          <a:p>
            <a:r>
              <a:rPr lang="en-US" noProof="0" dirty="0" smtClean="0"/>
              <a:t>[Subject / Author, edit by clicking Insert &gt; Header &amp; Footer]</a:t>
            </a:r>
            <a:endParaRPr lang="en-US" noProof="0" dirty="0"/>
          </a:p>
        </p:txBody>
      </p:sp>
      <p:sp>
        <p:nvSpPr>
          <p:cNvPr id="11" name="Title 1"/>
          <p:cNvSpPr>
            <a:spLocks noGrp="1"/>
          </p:cNvSpPr>
          <p:nvPr>
            <p:ph type="title"/>
          </p:nvPr>
        </p:nvSpPr>
        <p:spPr>
          <a:xfrm>
            <a:off x="342900" y="194163"/>
            <a:ext cx="9435900" cy="445212"/>
          </a:xfrm>
        </p:spPr>
        <p:txBody>
          <a:bodyPr>
            <a:normAutofit/>
          </a:bodyPr>
          <a:lstStyle/>
          <a:p>
            <a:r>
              <a:rPr lang="en-GB" sz="2000" dirty="0" smtClean="0">
                <a:latin typeface="Calibri" pitchFamily="34" charset="0"/>
              </a:rPr>
              <a:t>Tekla Structures Engineering drawings</a:t>
            </a:r>
            <a:endParaRPr lang="fi-FI" sz="2000" dirty="0" smtClean="0">
              <a:latin typeface="Calibri"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6905553" y="3206140"/>
            <a:ext cx="1900505" cy="1256686"/>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254166" y="3140096"/>
            <a:ext cx="6049702" cy="1288825"/>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clrChange>
              <a:clrFrom>
                <a:srgbClr val="FEFEFB"/>
              </a:clrFrom>
              <a:clrTo>
                <a:srgbClr val="FEFEFB">
                  <a:alpha val="0"/>
                </a:srgbClr>
              </a:clrTo>
            </a:clrChange>
          </a:blip>
          <a:srcRect/>
          <a:stretch>
            <a:fillRect/>
          </a:stretch>
        </p:blipFill>
        <p:spPr bwMode="auto">
          <a:xfrm>
            <a:off x="6307583" y="203433"/>
            <a:ext cx="2464556" cy="8470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71474" y="194163"/>
            <a:ext cx="9407325" cy="445212"/>
          </a:xfrm>
        </p:spPr>
        <p:txBody>
          <a:bodyPr>
            <a:normAutofit/>
          </a:bodyPr>
          <a:lstStyle/>
          <a:p>
            <a:r>
              <a:rPr lang="en-GB" sz="2000" dirty="0" smtClean="0">
                <a:latin typeface="Calibri" pitchFamily="34" charset="0"/>
              </a:rPr>
              <a:t>Tekla Structures  Fabrication part drawings</a:t>
            </a:r>
            <a:endParaRPr lang="fi-FI" sz="2000" dirty="0" smtClean="0">
              <a:latin typeface="Calibri"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470063" y="696210"/>
            <a:ext cx="2619339" cy="1639026"/>
          </a:xfrm>
          <a:prstGeom prst="rect">
            <a:avLst/>
          </a:prstGeom>
          <a:ln>
            <a:solidFill>
              <a:schemeClr val="accent5"/>
            </a:solidFill>
          </a:ln>
          <a:effectLst>
            <a:outerShdw blurRad="292100" dist="139700" dir="2700000" algn="tl" rotWithShape="0">
              <a:srgbClr val="333333">
                <a:alpha val="65000"/>
              </a:srgbClr>
            </a:outerShdw>
          </a:effectLst>
        </p:spPr>
      </p:pic>
      <p:pic>
        <p:nvPicPr>
          <p:cNvPr id="2054" name="Picture 6"/>
          <p:cNvPicPr>
            <a:picLocks noChangeAspect="1" noChangeArrowheads="1"/>
          </p:cNvPicPr>
          <p:nvPr/>
        </p:nvPicPr>
        <p:blipFill>
          <a:blip r:embed="rId4" cstate="print"/>
          <a:srcRect/>
          <a:stretch>
            <a:fillRect/>
          </a:stretch>
        </p:blipFill>
        <p:spPr bwMode="auto">
          <a:xfrm>
            <a:off x="4000537" y="696210"/>
            <a:ext cx="2619339" cy="1633141"/>
          </a:xfrm>
          <a:prstGeom prst="rect">
            <a:avLst/>
          </a:prstGeom>
          <a:ln>
            <a:solidFill>
              <a:schemeClr val="accent5"/>
            </a:solidFill>
          </a:ln>
          <a:effectLst>
            <a:outerShdw blurRad="292100" dist="139700" dir="2700000" algn="tl" rotWithShape="0">
              <a:srgbClr val="333333">
                <a:alpha val="65000"/>
              </a:srgbClr>
            </a:outerShdw>
          </a:effectLst>
        </p:spPr>
      </p:pic>
      <p:pic>
        <p:nvPicPr>
          <p:cNvPr id="2055" name="Picture 7"/>
          <p:cNvPicPr>
            <a:picLocks noChangeAspect="1" noChangeArrowheads="1"/>
          </p:cNvPicPr>
          <p:nvPr/>
        </p:nvPicPr>
        <p:blipFill>
          <a:blip r:embed="rId5" cstate="print"/>
          <a:srcRect/>
          <a:stretch>
            <a:fillRect/>
          </a:stretch>
        </p:blipFill>
        <p:spPr bwMode="auto">
          <a:xfrm>
            <a:off x="470064" y="2912758"/>
            <a:ext cx="2619339" cy="1640296"/>
          </a:xfrm>
          <a:prstGeom prst="rect">
            <a:avLst/>
          </a:prstGeom>
          <a:ln>
            <a:solidFill>
              <a:schemeClr val="accent5"/>
            </a:solidFill>
          </a:ln>
          <a:effectLst>
            <a:outerShdw blurRad="292100" dist="139700" dir="2700000" algn="tl" rotWithShape="0">
              <a:srgbClr val="333333">
                <a:alpha val="65000"/>
              </a:srgbClr>
            </a:outerShdw>
          </a:effectLst>
        </p:spPr>
      </p:pic>
      <p:pic>
        <p:nvPicPr>
          <p:cNvPr id="2056" name="Picture 8"/>
          <p:cNvPicPr>
            <a:picLocks noChangeAspect="1" noChangeArrowheads="1"/>
          </p:cNvPicPr>
          <p:nvPr/>
        </p:nvPicPr>
        <p:blipFill>
          <a:blip r:embed="rId6" cstate="print"/>
          <a:srcRect/>
          <a:stretch>
            <a:fillRect/>
          </a:stretch>
        </p:blipFill>
        <p:spPr bwMode="auto">
          <a:xfrm>
            <a:off x="4000536" y="2912758"/>
            <a:ext cx="2619339" cy="1637350"/>
          </a:xfrm>
          <a:prstGeom prst="rect">
            <a:avLst/>
          </a:prstGeom>
          <a:ln>
            <a:solidFill>
              <a:schemeClr val="accent5"/>
            </a:solidFill>
          </a:ln>
          <a:effectLst>
            <a:outerShdw blurRad="292100" dist="139700" dir="2700000" algn="tl" rotWithShape="0">
              <a:srgbClr val="333333">
                <a:alpha val="65000"/>
              </a:srgbClr>
            </a:outerShdw>
          </a:effectLst>
        </p:spPr>
      </p:pic>
      <p:pic>
        <p:nvPicPr>
          <p:cNvPr id="2057" name="Picture 9"/>
          <p:cNvPicPr>
            <a:picLocks noChangeAspect="1" noChangeArrowheads="1"/>
          </p:cNvPicPr>
          <p:nvPr/>
        </p:nvPicPr>
        <p:blipFill>
          <a:blip r:embed="rId7" cstate="print"/>
          <a:srcRect/>
          <a:stretch>
            <a:fillRect/>
          </a:stretch>
        </p:blipFill>
        <p:spPr bwMode="auto">
          <a:xfrm>
            <a:off x="7534180" y="239641"/>
            <a:ext cx="1079459" cy="1033432"/>
          </a:xfrm>
          <a:prstGeom prst="rect">
            <a:avLst/>
          </a:prstGeom>
          <a:noFill/>
          <a:ln w="9525">
            <a:noFill/>
            <a:miter lim="800000"/>
            <a:headEnd/>
            <a:tailEnd/>
          </a:ln>
        </p:spPr>
      </p:pic>
      <p:pic>
        <p:nvPicPr>
          <p:cNvPr id="2059" name="Picture 11" descr="http://www.ruukki.com/~/media/Images/Steel-products/Cold-rolled-steel-sections/C-channels_2.jpg?bc=FFFFFF&amp;w=339&amp;h=268&amp;as=1">
            <a:hlinkClick r:id="rId8"/>
          </p:cNvPr>
          <p:cNvPicPr>
            <a:picLocks noChangeAspect="1" noChangeArrowheads="1"/>
          </p:cNvPicPr>
          <p:nvPr/>
        </p:nvPicPr>
        <p:blipFill>
          <a:blip r:embed="rId9" cstate="print"/>
          <a:srcRect/>
          <a:stretch>
            <a:fillRect/>
          </a:stretch>
        </p:blipFill>
        <p:spPr bwMode="auto">
          <a:xfrm>
            <a:off x="7534180" y="1433166"/>
            <a:ext cx="1204795" cy="852519"/>
          </a:xfrm>
          <a:prstGeom prst="rect">
            <a:avLst/>
          </a:prstGeom>
          <a:noFill/>
        </p:spPr>
      </p:pic>
      <p:pic>
        <p:nvPicPr>
          <p:cNvPr id="2061" name="Picture 13" descr="http://www.centrostal.man.pl/grafika/towar/ceo_polzamk.jpg">
            <a:hlinkClick r:id="rId10"/>
          </p:cNvPr>
          <p:cNvPicPr>
            <a:picLocks noChangeAspect="1" noChangeArrowheads="1"/>
          </p:cNvPicPr>
          <p:nvPr/>
        </p:nvPicPr>
        <p:blipFill>
          <a:blip r:embed="rId11" cstate="print"/>
          <a:srcRect/>
          <a:stretch>
            <a:fillRect/>
          </a:stretch>
        </p:blipFill>
        <p:spPr bwMode="auto">
          <a:xfrm>
            <a:off x="7534180" y="2513023"/>
            <a:ext cx="1362365" cy="938945"/>
          </a:xfrm>
          <a:prstGeom prst="rect">
            <a:avLst/>
          </a:prstGeom>
          <a:noFill/>
        </p:spPr>
      </p:pic>
      <p:pic>
        <p:nvPicPr>
          <p:cNvPr id="2062" name="Picture 14"/>
          <p:cNvPicPr>
            <a:picLocks noChangeAspect="1" noChangeArrowheads="1"/>
          </p:cNvPicPr>
          <p:nvPr/>
        </p:nvPicPr>
        <p:blipFill>
          <a:blip r:embed="rId12" cstate="print"/>
          <a:srcRect/>
          <a:stretch>
            <a:fillRect/>
          </a:stretch>
        </p:blipFill>
        <p:spPr bwMode="auto">
          <a:xfrm>
            <a:off x="7765943" y="3630349"/>
            <a:ext cx="713261" cy="7709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cstate="print"/>
          <a:srcRect/>
          <a:stretch>
            <a:fillRect/>
          </a:stretch>
        </p:blipFill>
        <p:spPr bwMode="auto">
          <a:xfrm>
            <a:off x="7759603" y="762569"/>
            <a:ext cx="1102897" cy="1987237"/>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a:stretch>
            <a:fillRect/>
          </a:stretch>
        </p:blipFill>
        <p:spPr bwMode="auto">
          <a:xfrm>
            <a:off x="6524942" y="2924741"/>
            <a:ext cx="2187123" cy="1332933"/>
          </a:xfrm>
          <a:prstGeom prst="rect">
            <a:avLst/>
          </a:prstGeom>
          <a:noFill/>
          <a:ln w="9525">
            <a:noFill/>
            <a:miter lim="800000"/>
            <a:headEnd/>
            <a:tailEnd/>
          </a:ln>
        </p:spPr>
      </p:pic>
      <p:sp>
        <p:nvSpPr>
          <p:cNvPr id="11" name="Title 1"/>
          <p:cNvSpPr>
            <a:spLocks noGrp="1"/>
          </p:cNvSpPr>
          <p:nvPr>
            <p:ph type="title"/>
          </p:nvPr>
        </p:nvSpPr>
        <p:spPr>
          <a:xfrm>
            <a:off x="390524" y="194163"/>
            <a:ext cx="9388275" cy="445212"/>
          </a:xfrm>
        </p:spPr>
        <p:txBody>
          <a:bodyPr>
            <a:normAutofit/>
          </a:bodyPr>
          <a:lstStyle/>
          <a:p>
            <a:r>
              <a:rPr lang="en-GB" sz="2000" dirty="0" smtClean="0">
                <a:latin typeface="Calibri" pitchFamily="34" charset="0"/>
              </a:rPr>
              <a:t>Tekla Structures  Fabrication assembly drawings</a:t>
            </a:r>
            <a:endParaRPr lang="fi-FI" sz="2000" dirty="0" smtClean="0">
              <a:latin typeface="Calibri" pitchFamily="34" charset="0"/>
            </a:endParaRPr>
          </a:p>
        </p:txBody>
      </p:sp>
      <p:pic>
        <p:nvPicPr>
          <p:cNvPr id="6145" name="Picture 1"/>
          <p:cNvPicPr>
            <a:picLocks noChangeAspect="1" noChangeArrowheads="1"/>
          </p:cNvPicPr>
          <p:nvPr/>
        </p:nvPicPr>
        <p:blipFill>
          <a:blip r:embed="rId5" cstate="print"/>
          <a:srcRect/>
          <a:stretch>
            <a:fillRect/>
          </a:stretch>
        </p:blipFill>
        <p:spPr bwMode="auto">
          <a:xfrm>
            <a:off x="381161" y="866713"/>
            <a:ext cx="2621781" cy="1721817"/>
          </a:xfrm>
          <a:prstGeom prst="rect">
            <a:avLst/>
          </a:prstGeom>
          <a:ln>
            <a:solidFill>
              <a:schemeClr val="accent5"/>
            </a:solidFill>
          </a:ln>
          <a:effectLst>
            <a:outerShdw blurRad="292100" dist="139700" dir="2700000" algn="tl" rotWithShape="0">
              <a:srgbClr val="333333">
                <a:alpha val="65000"/>
              </a:srgbClr>
            </a:outerShdw>
          </a:effectLst>
        </p:spPr>
      </p:pic>
      <p:pic>
        <p:nvPicPr>
          <p:cNvPr id="6146" name="Picture 2"/>
          <p:cNvPicPr>
            <a:picLocks noChangeAspect="1" noChangeArrowheads="1"/>
          </p:cNvPicPr>
          <p:nvPr/>
        </p:nvPicPr>
        <p:blipFill>
          <a:blip r:embed="rId6" cstate="print"/>
          <a:srcRect/>
          <a:stretch>
            <a:fillRect/>
          </a:stretch>
        </p:blipFill>
        <p:spPr bwMode="auto">
          <a:xfrm>
            <a:off x="3984664" y="885763"/>
            <a:ext cx="2882861" cy="1721817"/>
          </a:xfrm>
          <a:prstGeom prst="rect">
            <a:avLst/>
          </a:prstGeom>
          <a:ln>
            <a:solidFill>
              <a:schemeClr val="accent5"/>
            </a:solid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7" cstate="print"/>
          <a:srcRect/>
          <a:stretch>
            <a:fillRect/>
          </a:stretch>
        </p:blipFill>
        <p:spPr bwMode="auto">
          <a:xfrm>
            <a:off x="400211" y="2996590"/>
            <a:ext cx="2247739" cy="1471006"/>
          </a:xfrm>
          <a:prstGeom prst="rect">
            <a:avLst/>
          </a:prstGeom>
          <a:ln>
            <a:solidFill>
              <a:schemeClr val="accent5"/>
            </a:solidFill>
          </a:ln>
          <a:effectLst>
            <a:outerShdw blurRad="292100" dist="139700" dir="2700000" algn="tl" rotWithShape="0">
              <a:srgbClr val="333333">
                <a:alpha val="65000"/>
              </a:srgbClr>
            </a:outerShdw>
          </a:effectLst>
        </p:spPr>
      </p:pic>
      <p:pic>
        <p:nvPicPr>
          <p:cNvPr id="6151" name="Picture 7"/>
          <p:cNvPicPr>
            <a:picLocks noChangeAspect="1" noChangeArrowheads="1"/>
          </p:cNvPicPr>
          <p:nvPr/>
        </p:nvPicPr>
        <p:blipFill>
          <a:blip r:embed="rId8" cstate="print"/>
          <a:srcRect/>
          <a:stretch>
            <a:fillRect/>
          </a:stretch>
        </p:blipFill>
        <p:spPr bwMode="auto">
          <a:xfrm>
            <a:off x="3568749" y="3035005"/>
            <a:ext cx="2022426" cy="147968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a:stretch>
            <a:fillRect/>
          </a:stretch>
        </p:blipFill>
        <p:spPr bwMode="auto">
          <a:xfrm>
            <a:off x="672030" y="1657816"/>
            <a:ext cx="1614058" cy="1482280"/>
          </a:xfrm>
          <a:prstGeom prst="rect">
            <a:avLst/>
          </a:prstGeom>
          <a:ln>
            <a:solidFill>
              <a:schemeClr val="accent5"/>
            </a:solid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3" cstate="print"/>
          <a:srcRect/>
          <a:stretch>
            <a:fillRect/>
          </a:stretch>
        </p:blipFill>
        <p:spPr bwMode="auto">
          <a:xfrm>
            <a:off x="544640" y="1431026"/>
            <a:ext cx="1615459" cy="1482281"/>
          </a:xfrm>
          <a:prstGeom prst="rect">
            <a:avLst/>
          </a:prstGeom>
          <a:ln>
            <a:solidFill>
              <a:schemeClr val="accent5"/>
            </a:solid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3" cstate="print"/>
          <a:srcRect/>
          <a:stretch>
            <a:fillRect/>
          </a:stretch>
        </p:blipFill>
        <p:spPr bwMode="auto">
          <a:xfrm>
            <a:off x="418651" y="1032577"/>
            <a:ext cx="1615459" cy="1482281"/>
          </a:xfrm>
          <a:prstGeom prst="rect">
            <a:avLst/>
          </a:prstGeom>
          <a:ln>
            <a:solidFill>
              <a:schemeClr val="accent5"/>
            </a:solidFill>
          </a:ln>
          <a:effectLst>
            <a:outerShdw blurRad="292100" dist="139700" dir="2700000" algn="tl" rotWithShape="0">
              <a:srgbClr val="333333">
                <a:alpha val="65000"/>
              </a:srgbClr>
            </a:outerShdw>
          </a:effectLst>
        </p:spPr>
      </p:pic>
      <p:pic>
        <p:nvPicPr>
          <p:cNvPr id="12" name="Picture 3"/>
          <p:cNvPicPr>
            <a:picLocks noChangeAspect="1" noChangeArrowheads="1"/>
          </p:cNvPicPr>
          <p:nvPr/>
        </p:nvPicPr>
        <p:blipFill>
          <a:blip r:embed="rId4" cstate="print"/>
          <a:srcRect/>
          <a:stretch>
            <a:fillRect/>
          </a:stretch>
        </p:blipFill>
        <p:spPr bwMode="auto">
          <a:xfrm>
            <a:off x="2819480" y="360942"/>
            <a:ext cx="1948630" cy="2617483"/>
          </a:xfrm>
          <a:prstGeom prst="rect">
            <a:avLst/>
          </a:prstGeom>
          <a:ln>
            <a:solidFill>
              <a:schemeClr val="accent5"/>
            </a:solidFill>
          </a:ln>
          <a:effectLst>
            <a:outerShdw blurRad="292100" dist="139700" dir="2700000" algn="tl" rotWithShape="0">
              <a:srgbClr val="333333">
                <a:alpha val="65000"/>
              </a:srgbClr>
            </a:outerShdw>
          </a:effectLst>
        </p:spPr>
      </p:pic>
      <p:pic>
        <p:nvPicPr>
          <p:cNvPr id="13" name="Picture 11"/>
          <p:cNvPicPr>
            <a:picLocks noChangeAspect="1" noChangeArrowheads="1"/>
          </p:cNvPicPr>
          <p:nvPr/>
        </p:nvPicPr>
        <p:blipFill>
          <a:blip r:embed="rId5" cstate="print"/>
          <a:srcRect/>
          <a:stretch>
            <a:fillRect/>
          </a:stretch>
        </p:blipFill>
        <p:spPr bwMode="auto">
          <a:xfrm>
            <a:off x="1435229" y="2596313"/>
            <a:ext cx="3366706" cy="1895765"/>
          </a:xfrm>
          <a:prstGeom prst="rect">
            <a:avLst/>
          </a:prstGeom>
          <a:ln>
            <a:solidFill>
              <a:schemeClr val="accent5"/>
            </a:solidFill>
          </a:ln>
          <a:effectLst>
            <a:outerShdw blurRad="292100" dist="139700" dir="2700000" algn="tl" rotWithShape="0">
              <a:srgbClr val="333333">
                <a:alpha val="65000"/>
              </a:srgbClr>
            </a:outerShdw>
          </a:effectLst>
        </p:spPr>
      </p:pic>
      <p:pic>
        <p:nvPicPr>
          <p:cNvPr id="14" name="Picture 12"/>
          <p:cNvPicPr>
            <a:picLocks noChangeAspect="1" noChangeArrowheads="1"/>
          </p:cNvPicPr>
          <p:nvPr/>
        </p:nvPicPr>
        <p:blipFill>
          <a:blip r:embed="rId6" cstate="print"/>
          <a:srcRect/>
          <a:stretch>
            <a:fillRect/>
          </a:stretch>
        </p:blipFill>
        <p:spPr bwMode="auto">
          <a:xfrm>
            <a:off x="5172075" y="2740361"/>
            <a:ext cx="3466954" cy="1795767"/>
          </a:xfrm>
          <a:prstGeom prst="rect">
            <a:avLst/>
          </a:prstGeom>
          <a:ln>
            <a:solidFill>
              <a:schemeClr val="accent5"/>
            </a:solidFill>
          </a:ln>
          <a:effectLst>
            <a:outerShdw blurRad="292100" dist="139700" dir="2700000" algn="tl" rotWithShape="0">
              <a:srgbClr val="333333">
                <a:alpha val="65000"/>
              </a:srgbClr>
            </a:outerShdw>
          </a:effectLst>
        </p:spPr>
      </p:pic>
      <p:sp>
        <p:nvSpPr>
          <p:cNvPr id="16" name="Title 1"/>
          <p:cNvSpPr>
            <a:spLocks noGrp="1"/>
          </p:cNvSpPr>
          <p:nvPr>
            <p:ph type="title"/>
          </p:nvPr>
        </p:nvSpPr>
        <p:spPr>
          <a:xfrm>
            <a:off x="371418" y="222737"/>
            <a:ext cx="7875998" cy="502048"/>
          </a:xfrm>
        </p:spPr>
        <p:txBody>
          <a:bodyPr>
            <a:normAutofit/>
          </a:bodyPr>
          <a:lstStyle/>
          <a:p>
            <a:r>
              <a:rPr lang="pt-BR" sz="2000" dirty="0" smtClean="0">
                <a:latin typeface="Calibri" pitchFamily="34" charset="0"/>
              </a:rPr>
              <a:t>Material Listings</a:t>
            </a:r>
          </a:p>
        </p:txBody>
      </p:sp>
      <p:pic>
        <p:nvPicPr>
          <p:cNvPr id="15" name="Picture 14" descr="metal frame-8.gif"/>
          <p:cNvPicPr>
            <a:picLocks noChangeAspect="1"/>
          </p:cNvPicPr>
          <p:nvPr/>
        </p:nvPicPr>
        <p:blipFill>
          <a:blip r:embed="rId7" cstate="print"/>
          <a:stretch>
            <a:fillRect/>
          </a:stretch>
        </p:blipFill>
        <p:spPr>
          <a:xfrm>
            <a:off x="5718787" y="171450"/>
            <a:ext cx="3087048" cy="2243871"/>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66800" y="614755"/>
            <a:ext cx="6295908" cy="2448776"/>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247650" y="3104830"/>
            <a:ext cx="5086350" cy="1358672"/>
          </a:xfrm>
          <a:prstGeom prst="rect">
            <a:avLst/>
          </a:prstGeom>
          <a:ln>
            <a:solidFill>
              <a:schemeClr val="accent5"/>
            </a:solidFill>
          </a:ln>
          <a:effectLst>
            <a:outerShdw blurRad="292100" dist="139700" dir="2700000" algn="tl" rotWithShape="0">
              <a:srgbClr val="333333">
                <a:alpha val="65000"/>
              </a:srgbClr>
            </a:outerShdw>
          </a:effectLst>
        </p:spPr>
      </p:pic>
      <p:sp>
        <p:nvSpPr>
          <p:cNvPr id="11" name="Title 1"/>
          <p:cNvSpPr>
            <a:spLocks noGrp="1"/>
          </p:cNvSpPr>
          <p:nvPr>
            <p:ph type="title"/>
          </p:nvPr>
        </p:nvSpPr>
        <p:spPr>
          <a:xfrm>
            <a:off x="419100" y="194163"/>
            <a:ext cx="9359700" cy="445212"/>
          </a:xfrm>
        </p:spPr>
        <p:txBody>
          <a:bodyPr>
            <a:normAutofit/>
          </a:bodyPr>
          <a:lstStyle/>
          <a:p>
            <a:r>
              <a:rPr lang="en-GB" sz="2000" dirty="0" smtClean="0">
                <a:latin typeface="Calibri" pitchFamily="34" charset="0"/>
              </a:rPr>
              <a:t>Tekla Structures – Link to </a:t>
            </a:r>
            <a:r>
              <a:rPr lang="en-GB" sz="2000" dirty="0" err="1" smtClean="0">
                <a:latin typeface="Calibri" pitchFamily="34" charset="0"/>
              </a:rPr>
              <a:t>Howick</a:t>
            </a:r>
            <a:r>
              <a:rPr lang="en-GB" sz="2000" dirty="0" smtClean="0">
                <a:latin typeface="Calibri" pitchFamily="34" charset="0"/>
              </a:rPr>
              <a:t> CNC machine</a:t>
            </a:r>
            <a:endParaRPr lang="fi-FI" sz="2000" dirty="0" smtClean="0">
              <a:latin typeface="Calibri" pitchFamily="34" charset="0"/>
            </a:endParaRPr>
          </a:p>
        </p:txBody>
      </p:sp>
      <p:pic>
        <p:nvPicPr>
          <p:cNvPr id="105478" name="Picture 6" descr="http://image.made-in-china.com/4f0j00dMmQaBtWZzcv/Cold-Rolled-Steel-Coil.jpg"/>
          <p:cNvPicPr>
            <a:picLocks noChangeAspect="1" noChangeArrowheads="1"/>
          </p:cNvPicPr>
          <p:nvPr/>
        </p:nvPicPr>
        <p:blipFill>
          <a:blip r:embed="rId4" cstate="print"/>
          <a:srcRect/>
          <a:stretch>
            <a:fillRect/>
          </a:stretch>
        </p:blipFill>
        <p:spPr bwMode="auto">
          <a:xfrm>
            <a:off x="6743480" y="3184074"/>
            <a:ext cx="2016196" cy="1184494"/>
          </a:xfrm>
          <a:prstGeom prst="rect">
            <a:avLst/>
          </a:prstGeom>
          <a:ln>
            <a:solidFill>
              <a:schemeClr val="bg2"/>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61974" y="194163"/>
            <a:ext cx="9216825" cy="445212"/>
          </a:xfrm>
        </p:spPr>
        <p:txBody>
          <a:bodyPr>
            <a:normAutofit/>
          </a:bodyPr>
          <a:lstStyle/>
          <a:p>
            <a:r>
              <a:rPr lang="en-GB" sz="2000" dirty="0" smtClean="0">
                <a:latin typeface="Calibri" pitchFamily="34" charset="0"/>
              </a:rPr>
              <a:t>Tekla Structures – Link to </a:t>
            </a:r>
            <a:r>
              <a:rPr lang="en-GB" sz="2000" dirty="0" err="1" smtClean="0">
                <a:latin typeface="Calibri" pitchFamily="34" charset="0"/>
              </a:rPr>
              <a:t>Samesor</a:t>
            </a:r>
            <a:r>
              <a:rPr lang="en-GB" sz="2000" dirty="0" smtClean="0">
                <a:latin typeface="Calibri" pitchFamily="34" charset="0"/>
              </a:rPr>
              <a:t> CNC machine</a:t>
            </a:r>
            <a:endParaRPr lang="fi-FI" sz="2000" dirty="0" smtClean="0">
              <a:latin typeface="Calibri" pitchFamily="34" charset="0"/>
            </a:endParaRPr>
          </a:p>
        </p:txBody>
      </p:sp>
      <p:pic>
        <p:nvPicPr>
          <p:cNvPr id="6146" name="Picture 2" descr="http://www.samesor.fi/images/frontpage_dec7_2.jpg"/>
          <p:cNvPicPr>
            <a:picLocks noChangeAspect="1" noChangeArrowheads="1"/>
          </p:cNvPicPr>
          <p:nvPr/>
        </p:nvPicPr>
        <p:blipFill>
          <a:blip r:embed="rId2" cstate="print"/>
          <a:srcRect/>
          <a:stretch>
            <a:fillRect/>
          </a:stretch>
        </p:blipFill>
        <p:spPr bwMode="auto">
          <a:xfrm>
            <a:off x="368466" y="723522"/>
            <a:ext cx="4367618" cy="3856686"/>
          </a:xfrm>
          <a:prstGeom prst="rect">
            <a:avLst/>
          </a:prstGeom>
          <a:noFill/>
        </p:spPr>
      </p:pic>
      <p:pic>
        <p:nvPicPr>
          <p:cNvPr id="6148" name="Picture 4" descr="http://www.samesor.fi/images/Steel_frame_house_3.gif"/>
          <p:cNvPicPr>
            <a:picLocks noChangeAspect="1" noChangeArrowheads="1"/>
          </p:cNvPicPr>
          <p:nvPr/>
        </p:nvPicPr>
        <p:blipFill>
          <a:blip r:embed="rId3" cstate="print"/>
          <a:srcRect/>
          <a:stretch>
            <a:fillRect/>
          </a:stretch>
        </p:blipFill>
        <p:spPr bwMode="auto">
          <a:xfrm>
            <a:off x="5657850" y="695263"/>
            <a:ext cx="3091258" cy="1872258"/>
          </a:xfrm>
          <a:prstGeom prst="rect">
            <a:avLst/>
          </a:prstGeom>
          <a:ln>
            <a:solidFill>
              <a:schemeClr val="bg2"/>
            </a:solidFill>
          </a:ln>
          <a:effectLst>
            <a:outerShdw blurRad="292100" dist="139700" dir="2700000" algn="tl" rotWithShape="0">
              <a:srgbClr val="333333">
                <a:alpha val="65000"/>
              </a:srgbClr>
            </a:outerShdw>
          </a:effectLst>
        </p:spPr>
      </p:pic>
      <p:pic>
        <p:nvPicPr>
          <p:cNvPr id="6150" name="Picture 6" descr="http://www.samesor.fi/images/structure_design.gif"/>
          <p:cNvPicPr>
            <a:picLocks noChangeAspect="1" noChangeArrowheads="1"/>
          </p:cNvPicPr>
          <p:nvPr/>
        </p:nvPicPr>
        <p:blipFill>
          <a:blip r:embed="rId4" cstate="print"/>
          <a:srcRect/>
          <a:stretch>
            <a:fillRect/>
          </a:stretch>
        </p:blipFill>
        <p:spPr bwMode="auto">
          <a:xfrm>
            <a:off x="5327645" y="3062634"/>
            <a:ext cx="3359706" cy="774345"/>
          </a:xfrm>
          <a:prstGeom prst="rect">
            <a:avLst/>
          </a:prstGeom>
          <a:ln>
            <a:solidFill>
              <a:schemeClr val="bg2"/>
            </a:solidFill>
          </a:ln>
          <a:effectLst>
            <a:outerShdw blurRad="292100" dist="139700" dir="2700000" algn="tl" rotWithShape="0">
              <a:srgbClr val="333333">
                <a:alpha val="65000"/>
              </a:srgbClr>
            </a:outerShdw>
          </a:effectLst>
        </p:spPr>
      </p:pic>
      <p:pic>
        <p:nvPicPr>
          <p:cNvPr id="6152" name="Picture 8" descr="Pääsivulle"/>
          <p:cNvPicPr>
            <a:picLocks noChangeAspect="1" noChangeArrowheads="1"/>
          </p:cNvPicPr>
          <p:nvPr/>
        </p:nvPicPr>
        <p:blipFill>
          <a:blip r:embed="rId5" cstate="print"/>
          <a:srcRect/>
          <a:stretch>
            <a:fillRect/>
          </a:stretch>
        </p:blipFill>
        <p:spPr bwMode="auto">
          <a:xfrm>
            <a:off x="5038733" y="4171381"/>
            <a:ext cx="3704076" cy="353342"/>
          </a:xfrm>
          <a:prstGeom prst="rect">
            <a:avLst/>
          </a:prstGeom>
          <a:ln>
            <a:solidFill>
              <a:schemeClr val="accent5"/>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400" dirty="0" smtClean="0"/>
              <a:t>We have now done the link to the first </a:t>
            </a:r>
            <a:r>
              <a:rPr lang="en-US" sz="1400" dirty="0" err="1" smtClean="0"/>
              <a:t>Samesor</a:t>
            </a:r>
            <a:r>
              <a:rPr lang="en-US" sz="1400" dirty="0" smtClean="0"/>
              <a:t> </a:t>
            </a:r>
            <a:r>
              <a:rPr lang="en-US" sz="1400" dirty="0" err="1" smtClean="0"/>
              <a:t>Prefan</a:t>
            </a:r>
            <a:r>
              <a:rPr lang="en-US" sz="1400" dirty="0" smtClean="0"/>
              <a:t> production line and everything is installed and in use at our client in Turkey already about one month ago. The second line will be delivered with our Tekla components in about one month and after that we have at least 3 more new line this year and upon that we will also do updates for existing clients with existing Prefab lines. Finally we are getting something back after a long period of development. I could say that the components are finalized but they will never be finished while more or less every production line is unique and we will continue to develop.</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The main components we have worked on are all the connections and the transfer from TS to </a:t>
            </a:r>
            <a:r>
              <a:rPr lang="en-US" sz="1400" dirty="0" err="1" smtClean="0"/>
              <a:t>Samesor</a:t>
            </a:r>
            <a:r>
              <a:rPr lang="en-US" sz="1400" dirty="0" smtClean="0"/>
              <a:t> Prefab lines. We have done some and will add more components (for example for wall-elements, roof-</a:t>
            </a:r>
            <a:r>
              <a:rPr lang="en-US" sz="1400" dirty="0" err="1" smtClean="0"/>
              <a:t>trusser</a:t>
            </a:r>
            <a:r>
              <a:rPr lang="en-US" sz="1400" dirty="0" smtClean="0"/>
              <a:t>, floor-element, portal-structures and more) by time, but these type of components are often customized for specific clients. This simple video should give you some idea:</a:t>
            </a:r>
            <a:br>
              <a:rPr lang="en-US" sz="1400" dirty="0" smtClean="0"/>
            </a:br>
            <a:endParaRPr lang="en-GB" sz="1400" dirty="0"/>
          </a:p>
        </p:txBody>
      </p:sp>
      <p:sp>
        <p:nvSpPr>
          <p:cNvPr id="3" name="Date Placeholder 2"/>
          <p:cNvSpPr>
            <a:spLocks noGrp="1"/>
          </p:cNvSpPr>
          <p:nvPr>
            <p:ph type="dt" sz="half" idx="10"/>
          </p:nvPr>
        </p:nvSpPr>
        <p:spPr/>
        <p:txBody>
          <a:bodyPr/>
          <a:lstStyle/>
          <a:p>
            <a:r>
              <a:rPr lang="en-US" noProof="0" dirty="0" smtClean="0"/>
              <a:t>[Date]</a:t>
            </a:r>
            <a:endParaRPr lang="en-US" noProof="0" dirty="0"/>
          </a:p>
        </p:txBody>
      </p:sp>
      <p:sp>
        <p:nvSpPr>
          <p:cNvPr id="4" name="Slide Number Placeholder 3"/>
          <p:cNvSpPr>
            <a:spLocks noGrp="1"/>
          </p:cNvSpPr>
          <p:nvPr>
            <p:ph type="sldNum" sz="quarter" idx="12"/>
          </p:nvPr>
        </p:nvSpPr>
        <p:spPr/>
        <p:txBody>
          <a:bodyPr/>
          <a:lstStyle/>
          <a:p>
            <a:fld id="{D387E3A1-F9CE-40DF-B2D7-F5A444596899}" type="slidenum">
              <a:rPr lang="en-US" noProof="0" smtClean="0"/>
              <a:pPr/>
              <a:t>28</a:t>
            </a:fld>
            <a:endParaRPr lang="en-US" noProof="0" dirty="0"/>
          </a:p>
        </p:txBody>
      </p:sp>
      <p:sp>
        <p:nvSpPr>
          <p:cNvPr id="5" name="Footer Placeholder 4"/>
          <p:cNvSpPr>
            <a:spLocks noGrp="1"/>
          </p:cNvSpPr>
          <p:nvPr>
            <p:ph type="ftr" sz="quarter" idx="3"/>
          </p:nvPr>
        </p:nvSpPr>
        <p:spPr/>
        <p:txBody>
          <a:bodyPr/>
          <a:lstStyle/>
          <a:p>
            <a:r>
              <a:rPr lang="en-US" noProof="0" dirty="0" smtClean="0"/>
              <a:t>[Subject / Author, edit by clicking Insert &gt; Header &amp; Footer]</a:t>
            </a:r>
            <a:endParaRPr lang="en-US" noProof="0" dirty="0"/>
          </a:p>
        </p:txBody>
      </p:sp>
      <p:pic>
        <p:nvPicPr>
          <p:cNvPr id="6" name="Picture 8" descr="Pääsivulle"/>
          <p:cNvPicPr>
            <a:picLocks noChangeAspect="1" noChangeArrowheads="1"/>
          </p:cNvPicPr>
          <p:nvPr/>
        </p:nvPicPr>
        <p:blipFill>
          <a:blip r:embed="rId2" cstate="print"/>
          <a:srcRect/>
          <a:stretch>
            <a:fillRect/>
          </a:stretch>
        </p:blipFill>
        <p:spPr bwMode="auto">
          <a:xfrm>
            <a:off x="847879" y="4075816"/>
            <a:ext cx="3704076" cy="353342"/>
          </a:xfrm>
          <a:prstGeom prst="rect">
            <a:avLst/>
          </a:prstGeom>
          <a:ln>
            <a:solidFill>
              <a:schemeClr val="accent5"/>
            </a:solid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487"/>
              </a:spcBef>
              <a:defRPr/>
            </a:pPr>
            <a:r>
              <a:rPr lang="en-US" dirty="0" smtClean="0">
                <a:solidFill>
                  <a:schemeClr val="accent1"/>
                </a:solidFill>
              </a:rPr>
              <a:t>Thank You</a:t>
            </a:r>
            <a:endParaRPr lang="en-GB" dirty="0" smtClean="0">
              <a:solidFill>
                <a:schemeClr val="accent1"/>
              </a:solidFill>
            </a:endParaRPr>
          </a:p>
        </p:txBody>
      </p:sp>
      <p:sp>
        <p:nvSpPr>
          <p:cNvPr id="3" name="Subtitle 2"/>
          <p:cNvSpPr>
            <a:spLocks noGrp="1"/>
          </p:cNvSpPr>
          <p:nvPr>
            <p:ph type="subTitle" idx="1"/>
          </p:nvPr>
        </p:nvSpPr>
        <p:spPr>
          <a:xfrm>
            <a:off x="580770" y="2971801"/>
            <a:ext cx="8004430" cy="394098"/>
          </a:xfrm>
        </p:spPr>
        <p:txBody>
          <a:bodyPr/>
          <a:lstStyle/>
          <a:p>
            <a:r>
              <a:rPr lang="fi-FI" dirty="0" smtClean="0"/>
              <a:t>More about Tekla solutions, </a:t>
            </a:r>
          </a:p>
          <a:p>
            <a:r>
              <a:rPr lang="fi-FI" dirty="0" smtClean="0"/>
              <a:t>references and contacts at www.tekla.com</a:t>
            </a:r>
          </a:p>
        </p:txBody>
      </p:sp>
      <p:sp>
        <p:nvSpPr>
          <p:cNvPr id="4" name="Text Placeholder 3"/>
          <p:cNvSpPr>
            <a:spLocks noGrp="1"/>
          </p:cNvSpPr>
          <p:nvPr>
            <p:ph type="body" sz="quarter" idx="10"/>
          </p:nvPr>
        </p:nvSpPr>
        <p:spPr/>
        <p:txBody>
          <a:bodyPr/>
          <a:lstStyle/>
          <a:p>
            <a:endParaRPr lang="fi-FI" dirty="0" smtClean="0"/>
          </a:p>
          <a:p>
            <a:r>
              <a:rPr lang="fi-FI" dirty="0" smtClean="0"/>
              <a:t>Mick Hodgson</a:t>
            </a:r>
            <a:endParaRPr lang="en-GB"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srcRect/>
          <a:stretch>
            <a:fillRect/>
          </a:stretch>
        </p:blipFill>
        <p:spPr bwMode="auto">
          <a:xfrm>
            <a:off x="523876" y="306456"/>
            <a:ext cx="7562849" cy="4259475"/>
          </a:xfrm>
          <a:prstGeom prst="rect">
            <a:avLst/>
          </a:prstGeom>
          <a:ln>
            <a:solidFill>
              <a:schemeClr val="accent5"/>
            </a:solidFill>
          </a:ln>
          <a:effectLst>
            <a:outerShdw blurRad="292100" dist="139700" dir="2700000" algn="tl" rotWithShape="0">
              <a:srgbClr val="333333">
                <a:alpha val="65000"/>
              </a:srgbClr>
            </a:outerShdw>
          </a:effectLst>
        </p:spPr>
      </p:pic>
      <p:pic>
        <p:nvPicPr>
          <p:cNvPr id="3" name="Picture 2" descr="offshore-temple.gif"/>
          <p:cNvPicPr>
            <a:picLocks noChangeAspect="1"/>
          </p:cNvPicPr>
          <p:nvPr/>
        </p:nvPicPr>
        <p:blipFill>
          <a:blip r:embed="rId3" cstate="email"/>
          <a:stretch>
            <a:fillRect/>
          </a:stretch>
        </p:blipFill>
        <p:spPr>
          <a:xfrm>
            <a:off x="857250" y="469114"/>
            <a:ext cx="1735139" cy="1046862"/>
          </a:xfrm>
          <a:prstGeom prst="rect">
            <a:avLst/>
          </a:prstGeom>
          <a:ln>
            <a:noFill/>
          </a:ln>
          <a:effectLst>
            <a:outerShdw blurRad="292100" dist="139700" dir="2700000" algn="tl" rotWithShape="0">
              <a:srgbClr val="333333">
                <a:alpha val="65000"/>
              </a:srgbClr>
            </a:outerShdw>
          </a:effectLst>
        </p:spPr>
      </p:pic>
      <p:pic>
        <p:nvPicPr>
          <p:cNvPr id="5" name="Picture 4" descr="offshore-3.gif"/>
          <p:cNvPicPr>
            <a:picLocks noChangeAspect="1"/>
          </p:cNvPicPr>
          <p:nvPr/>
        </p:nvPicPr>
        <p:blipFill>
          <a:blip r:embed="rId4" cstate="email"/>
          <a:stretch>
            <a:fillRect/>
          </a:stretch>
        </p:blipFill>
        <p:spPr>
          <a:xfrm>
            <a:off x="4248150" y="531548"/>
            <a:ext cx="1733562" cy="849578"/>
          </a:xfrm>
          <a:prstGeom prst="rect">
            <a:avLst/>
          </a:prstGeom>
          <a:ln>
            <a:noFill/>
          </a:ln>
          <a:effectLst>
            <a:outerShdw blurRad="292100" dist="139700" dir="2700000" algn="tl" rotWithShape="0">
              <a:srgbClr val="333333">
                <a:alpha val="65000"/>
              </a:srgbClr>
            </a:outerShdw>
          </a:effectLst>
        </p:spPr>
      </p:pic>
      <p:pic>
        <p:nvPicPr>
          <p:cNvPr id="6" name="Picture 5" descr="offshore-4.gif"/>
          <p:cNvPicPr>
            <a:picLocks noChangeAspect="1"/>
          </p:cNvPicPr>
          <p:nvPr/>
        </p:nvPicPr>
        <p:blipFill>
          <a:blip r:embed="rId5" cstate="email"/>
          <a:stretch>
            <a:fillRect/>
          </a:stretch>
        </p:blipFill>
        <p:spPr>
          <a:xfrm>
            <a:off x="6667501" y="371475"/>
            <a:ext cx="1306513" cy="1624013"/>
          </a:xfrm>
          <a:prstGeom prst="rect">
            <a:avLst/>
          </a:prstGeom>
          <a:ln>
            <a:noFill/>
          </a:ln>
          <a:effectLst>
            <a:outerShdw blurRad="292100" dist="139700" dir="2700000" algn="tl" rotWithShape="0">
              <a:srgbClr val="333333">
                <a:alpha val="65000"/>
              </a:srgbClr>
            </a:outerShdw>
          </a:effectLst>
        </p:spPr>
      </p:pic>
      <p:pic>
        <p:nvPicPr>
          <p:cNvPr id="8" name="Picture 7" descr="offshore-6.gif"/>
          <p:cNvPicPr>
            <a:picLocks noChangeAspect="1"/>
          </p:cNvPicPr>
          <p:nvPr/>
        </p:nvPicPr>
        <p:blipFill>
          <a:blip r:embed="rId6" cstate="email"/>
          <a:stretch>
            <a:fillRect/>
          </a:stretch>
        </p:blipFill>
        <p:spPr>
          <a:xfrm>
            <a:off x="2905125" y="539251"/>
            <a:ext cx="1123950" cy="1346699"/>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3114675" y="4744642"/>
            <a:ext cx="5138738" cy="313134"/>
          </a:xfrm>
          <a:prstGeom prst="rect">
            <a:avLst/>
          </a:prstGeom>
        </p:spPr>
        <p:txBody>
          <a:bodyPr lIns="77364" tIns="38683" rIns="77364" bIns="38683" anchor="t" anchorCtr="0"/>
          <a:lstStyle/>
          <a:p>
            <a:pPr algn="r">
              <a:lnSpc>
                <a:spcPct val="130000"/>
              </a:lnSpc>
              <a:defRPr/>
            </a:pPr>
            <a:fld id="{6A38E9A3-FAE7-4DE1-AB60-E21624A016EF}" type="slidenum">
              <a:rPr lang="en-US" sz="800" smtClean="0">
                <a:solidFill>
                  <a:schemeClr val="accent6"/>
                </a:solidFill>
                <a:latin typeface="Calibri" pitchFamily="34" charset="0"/>
              </a:rPr>
              <a:pPr algn="r">
                <a:lnSpc>
                  <a:spcPct val="130000"/>
                </a:lnSpc>
                <a:defRPr/>
              </a:pPr>
              <a:t>3</a:t>
            </a:fld>
            <a:endParaRPr lang="en-US" sz="800" dirty="0">
              <a:solidFill>
                <a:schemeClr val="accent6"/>
              </a:solidFill>
              <a:latin typeface="Calibri" pitchFamily="34" charset="0"/>
            </a:endParaRPr>
          </a:p>
        </p:txBody>
      </p:sp>
      <p:pic>
        <p:nvPicPr>
          <p:cNvPr id="11" name="Picture 10" descr="tower-2.gif"/>
          <p:cNvPicPr>
            <a:picLocks noChangeAspect="1"/>
          </p:cNvPicPr>
          <p:nvPr/>
        </p:nvPicPr>
        <p:blipFill>
          <a:blip r:embed="rId7" cstate="email">
            <a:lum bright="30000" contrast="40000"/>
          </a:blip>
          <a:stretch>
            <a:fillRect/>
          </a:stretch>
        </p:blipFill>
        <p:spPr>
          <a:xfrm>
            <a:off x="639776" y="2021682"/>
            <a:ext cx="896937" cy="2509837"/>
          </a:xfrm>
          <a:prstGeom prst="rect">
            <a:avLst/>
          </a:prstGeom>
          <a:ln>
            <a:noFill/>
          </a:ln>
          <a:effectLst>
            <a:outerShdw blurRad="292100" dist="139700" dir="2700000" algn="tl" rotWithShape="0">
              <a:srgbClr val="333333">
                <a:alpha val="65000"/>
              </a:srgbClr>
            </a:outerShdw>
          </a:effectLst>
        </p:spPr>
      </p:pic>
      <p:pic>
        <p:nvPicPr>
          <p:cNvPr id="12" name="Picture 11" descr="tower-1.gif"/>
          <p:cNvPicPr>
            <a:picLocks noChangeAspect="1"/>
          </p:cNvPicPr>
          <p:nvPr/>
        </p:nvPicPr>
        <p:blipFill>
          <a:blip r:embed="rId8" cstate="email">
            <a:lum bright="30000" contrast="40000"/>
          </a:blip>
          <a:stretch>
            <a:fillRect/>
          </a:stretch>
        </p:blipFill>
        <p:spPr>
          <a:xfrm>
            <a:off x="1354138" y="2299108"/>
            <a:ext cx="927100" cy="2178843"/>
          </a:xfrm>
          <a:prstGeom prst="rect">
            <a:avLst/>
          </a:prstGeom>
          <a:ln>
            <a:noFill/>
          </a:ln>
          <a:effectLst>
            <a:outerShdw blurRad="292100" dist="139700" dir="2700000" algn="tl" rotWithShape="0">
              <a:srgbClr val="333333">
                <a:alpha val="65000"/>
              </a:srgbClr>
            </a:outerShdw>
          </a:effectLst>
        </p:spPr>
      </p:pic>
      <p:pic>
        <p:nvPicPr>
          <p:cNvPr id="15" name="Picture 14" descr="bridge-10.gif"/>
          <p:cNvPicPr>
            <a:picLocks noChangeAspect="1"/>
          </p:cNvPicPr>
          <p:nvPr/>
        </p:nvPicPr>
        <p:blipFill>
          <a:blip r:embed="rId9" cstate="email"/>
          <a:stretch>
            <a:fillRect/>
          </a:stretch>
        </p:blipFill>
        <p:spPr>
          <a:xfrm>
            <a:off x="3757626" y="2609854"/>
            <a:ext cx="1493837" cy="1663304"/>
          </a:xfrm>
          <a:prstGeom prst="rect">
            <a:avLst/>
          </a:prstGeom>
          <a:ln>
            <a:noFill/>
          </a:ln>
          <a:effectLst>
            <a:outerShdw blurRad="292100" dist="139700" dir="2700000" algn="tl" rotWithShape="0">
              <a:srgbClr val="333333">
                <a:alpha val="65000"/>
              </a:srgbClr>
            </a:outerShdw>
          </a:effectLst>
        </p:spPr>
      </p:pic>
      <p:pic>
        <p:nvPicPr>
          <p:cNvPr id="13323" name="Picture 13" descr="tower-4.gif"/>
          <p:cNvPicPr>
            <a:picLocks noChangeAspect="1"/>
          </p:cNvPicPr>
          <p:nvPr/>
        </p:nvPicPr>
        <p:blipFill>
          <a:blip r:embed="rId10" cstate="email">
            <a:lum bright="40000"/>
          </a:blip>
          <a:srcRect/>
          <a:stretch>
            <a:fillRect/>
          </a:stretch>
        </p:blipFill>
        <p:spPr bwMode="auto">
          <a:xfrm>
            <a:off x="2124075" y="2550319"/>
            <a:ext cx="1079500" cy="1834754"/>
          </a:xfrm>
          <a:prstGeom prst="rect">
            <a:avLst/>
          </a:prstGeom>
          <a:noFill/>
          <a:ln w="9525">
            <a:noFill/>
            <a:miter lim="800000"/>
            <a:headEnd/>
            <a:tailEnd/>
          </a:ln>
        </p:spPr>
      </p:pic>
      <p:pic>
        <p:nvPicPr>
          <p:cNvPr id="13324" name="Picture 12" descr="Image4.gif"/>
          <p:cNvPicPr>
            <a:picLocks noChangeAspect="1"/>
          </p:cNvPicPr>
          <p:nvPr/>
        </p:nvPicPr>
        <p:blipFill>
          <a:blip r:embed="rId11" cstate="email"/>
          <a:srcRect/>
          <a:stretch>
            <a:fillRect/>
          </a:stretch>
        </p:blipFill>
        <p:spPr bwMode="auto">
          <a:xfrm>
            <a:off x="5859463" y="3439726"/>
            <a:ext cx="2051050" cy="825103"/>
          </a:xfrm>
          <a:prstGeom prst="rect">
            <a:avLst/>
          </a:prstGeom>
          <a:noFill/>
          <a:ln w="9525">
            <a:noFill/>
            <a:miter lim="800000"/>
            <a:headEnd/>
            <a:tailEnd/>
          </a:ln>
        </p:spPr>
      </p:pic>
      <p:pic>
        <p:nvPicPr>
          <p:cNvPr id="13" name="Picture 12" descr="metal frame -3.gif"/>
          <p:cNvPicPr>
            <a:picLocks noChangeAspect="1"/>
          </p:cNvPicPr>
          <p:nvPr/>
        </p:nvPicPr>
        <p:blipFill>
          <a:blip r:embed="rId12" cstate="print"/>
          <a:stretch>
            <a:fillRect/>
          </a:stretch>
        </p:blipFill>
        <p:spPr>
          <a:xfrm>
            <a:off x="6092742" y="2220964"/>
            <a:ext cx="1739396" cy="961914"/>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43" y="194162"/>
            <a:ext cx="7875998" cy="502048"/>
          </a:xfrm>
        </p:spPr>
        <p:txBody>
          <a:bodyPr/>
          <a:lstStyle/>
          <a:p>
            <a:r>
              <a:rPr lang="fi-FI" sz="2400" dirty="0" smtClean="0"/>
              <a:t>Tekla for  structures</a:t>
            </a:r>
            <a:endParaRPr lang="en-US" sz="2400" dirty="0"/>
          </a:p>
        </p:txBody>
      </p:sp>
      <p:sp>
        <p:nvSpPr>
          <p:cNvPr id="3" name="Content Placeholder 2"/>
          <p:cNvSpPr>
            <a:spLocks noGrp="1"/>
          </p:cNvSpPr>
          <p:nvPr>
            <p:ph idx="1"/>
          </p:nvPr>
        </p:nvSpPr>
        <p:spPr>
          <a:xfrm>
            <a:off x="571415" y="809879"/>
            <a:ext cx="8286835" cy="2330217"/>
          </a:xfrm>
        </p:spPr>
        <p:txBody>
          <a:bodyPr/>
          <a:lstStyle/>
          <a:p>
            <a:pPr>
              <a:spcBef>
                <a:spcPts val="487"/>
              </a:spcBef>
            </a:pPr>
            <a:r>
              <a:rPr lang="en-GB" sz="1500" dirty="0" smtClean="0"/>
              <a:t>Model and detail  structures </a:t>
            </a:r>
          </a:p>
          <a:p>
            <a:pPr>
              <a:spcBef>
                <a:spcPts val="487"/>
              </a:spcBef>
            </a:pPr>
            <a:r>
              <a:rPr lang="en-GB" sz="1500" dirty="0" smtClean="0"/>
              <a:t>Ideal for engineers, detailers and fabricators involved in the design, fabrication and management of  projects</a:t>
            </a:r>
          </a:p>
          <a:p>
            <a:pPr>
              <a:spcBef>
                <a:spcPts val="487"/>
              </a:spcBef>
            </a:pPr>
            <a:r>
              <a:rPr lang="en-GB" sz="1500" dirty="0" smtClean="0"/>
              <a:t>Collaborate and share design and detailing data, material requirements and project status through the model from design to erection phase</a:t>
            </a:r>
            <a:endParaRPr lang="fi-FI" sz="1500" dirty="0" smtClean="0"/>
          </a:p>
          <a:p>
            <a:endParaRPr lang="en-US" sz="1500" dirty="0"/>
          </a:p>
        </p:txBody>
      </p:sp>
      <p:pic>
        <p:nvPicPr>
          <p:cNvPr id="20" name="Picture 19" descr="metal frame-9.gif"/>
          <p:cNvPicPr>
            <a:picLocks noChangeAspect="1"/>
          </p:cNvPicPr>
          <p:nvPr/>
        </p:nvPicPr>
        <p:blipFill>
          <a:blip r:embed="rId3" cstate="print"/>
          <a:stretch>
            <a:fillRect/>
          </a:stretch>
        </p:blipFill>
        <p:spPr>
          <a:xfrm>
            <a:off x="4606922" y="2344096"/>
            <a:ext cx="3175425" cy="2182486"/>
          </a:xfrm>
          <a:prstGeom prst="rect">
            <a:avLst/>
          </a:prstGeom>
        </p:spPr>
      </p:pic>
      <p:pic>
        <p:nvPicPr>
          <p:cNvPr id="9" name="Picture 8" descr="metal frame-11.gif"/>
          <p:cNvPicPr>
            <a:picLocks noChangeAspect="1"/>
          </p:cNvPicPr>
          <p:nvPr/>
        </p:nvPicPr>
        <p:blipFill>
          <a:blip r:embed="rId4" cstate="print"/>
          <a:stretch>
            <a:fillRect/>
          </a:stretch>
        </p:blipFill>
        <p:spPr>
          <a:xfrm>
            <a:off x="285904" y="2173261"/>
            <a:ext cx="3571721" cy="266544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a:stretch>
            <a:fillRect/>
          </a:stretch>
        </p:blipFill>
        <p:spPr bwMode="auto">
          <a:xfrm>
            <a:off x="4362465" y="2542694"/>
            <a:ext cx="3733786" cy="1982106"/>
          </a:xfrm>
          <a:prstGeom prst="rect">
            <a:avLst/>
          </a:prstGeom>
          <a:noFill/>
          <a:ln w="9525">
            <a:noFill/>
            <a:miter lim="800000"/>
            <a:headEnd/>
            <a:tailEnd/>
          </a:ln>
        </p:spPr>
      </p:pic>
      <p:sp>
        <p:nvSpPr>
          <p:cNvPr id="2" name="Title 1"/>
          <p:cNvSpPr>
            <a:spLocks noGrp="1"/>
          </p:cNvSpPr>
          <p:nvPr>
            <p:ph type="title"/>
          </p:nvPr>
        </p:nvSpPr>
        <p:spPr>
          <a:xfrm>
            <a:off x="380944" y="241534"/>
            <a:ext cx="4699037" cy="795683"/>
          </a:xfrm>
        </p:spPr>
        <p:txBody>
          <a:bodyPr/>
          <a:lstStyle/>
          <a:p>
            <a:r>
              <a:rPr lang="en-GB" sz="2400" dirty="0" smtClean="0"/>
              <a:t>Tekla Structures </a:t>
            </a:r>
            <a:br>
              <a:rPr lang="en-GB" sz="2400" dirty="0" smtClean="0"/>
            </a:br>
            <a:endParaRPr lang="fi-FI" sz="2400" dirty="0"/>
          </a:p>
        </p:txBody>
      </p:sp>
      <p:sp>
        <p:nvSpPr>
          <p:cNvPr id="3" name="Content Placeholder 2"/>
          <p:cNvSpPr>
            <a:spLocks noGrp="1"/>
          </p:cNvSpPr>
          <p:nvPr>
            <p:ph idx="1"/>
          </p:nvPr>
        </p:nvSpPr>
        <p:spPr>
          <a:xfrm>
            <a:off x="317664" y="980382"/>
            <a:ext cx="4000346" cy="3921585"/>
          </a:xfrm>
        </p:spPr>
        <p:txBody>
          <a:bodyPr/>
          <a:lstStyle/>
          <a:p>
            <a:pPr>
              <a:spcBef>
                <a:spcPts val="487"/>
              </a:spcBef>
            </a:pPr>
            <a:r>
              <a:rPr lang="en-GB" sz="1500" dirty="0" smtClean="0"/>
              <a:t>Tekla Structures software can handle large and complex projects</a:t>
            </a:r>
          </a:p>
          <a:p>
            <a:pPr>
              <a:spcBef>
                <a:spcPts val="487"/>
              </a:spcBef>
            </a:pPr>
            <a:r>
              <a:rPr lang="en-GB" sz="1500" dirty="0" smtClean="0"/>
              <a:t>Modelling tools cover all kinds of standard profiles and materials including tubular and elliptical sections all the way individual welds and bolts</a:t>
            </a:r>
          </a:p>
          <a:p>
            <a:pPr>
              <a:spcBef>
                <a:spcPts val="487"/>
              </a:spcBef>
            </a:pPr>
            <a:r>
              <a:rPr lang="en-GB" sz="1500" dirty="0" smtClean="0"/>
              <a:t>Tekla Structures can easily integrate to all industry standard packages, such as Smart Plant 3D ,</a:t>
            </a:r>
            <a:r>
              <a:rPr lang="en-GB" sz="1500" dirty="0" err="1" smtClean="0"/>
              <a:t>Staad</a:t>
            </a:r>
            <a:r>
              <a:rPr lang="en-GB" sz="1500" dirty="0" smtClean="0"/>
              <a:t> Pro, Questware, PDS, PDMS, providing error-free design and detailing</a:t>
            </a:r>
          </a:p>
          <a:p>
            <a:endParaRPr lang="fi-FI" sz="1700" dirty="0"/>
          </a:p>
        </p:txBody>
      </p:sp>
      <p:pic>
        <p:nvPicPr>
          <p:cNvPr id="9" name="Picture 8" descr="metal frame-1.gif"/>
          <p:cNvPicPr>
            <a:picLocks noChangeAspect="1"/>
          </p:cNvPicPr>
          <p:nvPr/>
        </p:nvPicPr>
        <p:blipFill>
          <a:blip r:embed="rId3" cstate="print"/>
          <a:stretch>
            <a:fillRect/>
          </a:stretch>
        </p:blipFill>
        <p:spPr>
          <a:xfrm>
            <a:off x="4704431" y="536808"/>
            <a:ext cx="3958401" cy="16253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43" y="194163"/>
            <a:ext cx="7875998" cy="388378"/>
          </a:xfrm>
        </p:spPr>
        <p:txBody>
          <a:bodyPr/>
          <a:lstStyle/>
          <a:p>
            <a:r>
              <a:rPr lang="en-GB" sz="2400" dirty="0" smtClean="0"/>
              <a:t>Tekla Structures</a:t>
            </a:r>
            <a:endParaRPr lang="fi-FI" sz="2400" dirty="0"/>
          </a:p>
        </p:txBody>
      </p:sp>
      <p:sp>
        <p:nvSpPr>
          <p:cNvPr id="3" name="Content Placeholder 2"/>
          <p:cNvSpPr>
            <a:spLocks noGrp="1"/>
          </p:cNvSpPr>
          <p:nvPr>
            <p:ph idx="1"/>
          </p:nvPr>
        </p:nvSpPr>
        <p:spPr>
          <a:xfrm>
            <a:off x="254167" y="696209"/>
            <a:ext cx="4762317" cy="3989378"/>
          </a:xfrm>
        </p:spPr>
        <p:txBody>
          <a:bodyPr/>
          <a:lstStyle/>
          <a:p>
            <a:pPr>
              <a:spcBef>
                <a:spcPts val="487"/>
              </a:spcBef>
            </a:pPr>
            <a:r>
              <a:rPr lang="en-GB" sz="1500" dirty="0" smtClean="0"/>
              <a:t>Work simultaneously</a:t>
            </a:r>
          </a:p>
          <a:p>
            <a:pPr>
              <a:spcBef>
                <a:spcPts val="487"/>
              </a:spcBef>
            </a:pPr>
            <a:r>
              <a:rPr lang="en-GB" sz="1500" dirty="0" smtClean="0"/>
              <a:t>Quality control assured</a:t>
            </a:r>
          </a:p>
          <a:p>
            <a:pPr>
              <a:spcBef>
                <a:spcPts val="487"/>
              </a:spcBef>
            </a:pPr>
            <a:r>
              <a:rPr lang="en-GB" sz="1500" dirty="0" smtClean="0">
                <a:cs typeface="Arial" pitchFamily="34" charset="0"/>
              </a:rPr>
              <a:t>Model the whole project</a:t>
            </a:r>
          </a:p>
          <a:p>
            <a:pPr>
              <a:spcBef>
                <a:spcPts val="487"/>
              </a:spcBef>
              <a:buNone/>
            </a:pPr>
            <a:endParaRPr lang="en-GB" sz="1500" dirty="0" smtClean="0">
              <a:cs typeface="Arial" pitchFamily="34" charset="0"/>
            </a:endParaRPr>
          </a:p>
          <a:p>
            <a:endParaRPr lang="fi-FI" sz="1500" dirty="0"/>
          </a:p>
        </p:txBody>
      </p:sp>
      <p:pic>
        <p:nvPicPr>
          <p:cNvPr id="8" name="Picture 2"/>
          <p:cNvPicPr>
            <a:picLocks noChangeAspect="1" noChangeArrowheads="1"/>
          </p:cNvPicPr>
          <p:nvPr/>
        </p:nvPicPr>
        <p:blipFill>
          <a:blip r:embed="rId2" cstate="print"/>
          <a:srcRect/>
          <a:stretch>
            <a:fillRect/>
          </a:stretch>
        </p:blipFill>
        <p:spPr bwMode="auto">
          <a:xfrm>
            <a:off x="2895185" y="752475"/>
            <a:ext cx="6118228" cy="3678899"/>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3683034" y="2117073"/>
            <a:ext cx="3682859" cy="1250361"/>
          </a:xfrm>
          <a:prstGeom prst="rect">
            <a:avLst/>
          </a:prstGeom>
          <a:noFill/>
          <a:ln w="9525">
            <a:noFill/>
            <a:miter lim="800000"/>
            <a:headEnd/>
            <a:tailEnd/>
          </a:ln>
        </p:spPr>
      </p:pic>
      <p:pic>
        <p:nvPicPr>
          <p:cNvPr id="11" name="Picture 10" descr="metal frame -3.gif"/>
          <p:cNvPicPr>
            <a:picLocks noChangeAspect="1"/>
          </p:cNvPicPr>
          <p:nvPr/>
        </p:nvPicPr>
        <p:blipFill>
          <a:blip r:embed="rId4" cstate="print"/>
          <a:stretch>
            <a:fillRect/>
          </a:stretch>
        </p:blipFill>
        <p:spPr>
          <a:xfrm>
            <a:off x="190668" y="1662397"/>
            <a:ext cx="2603400" cy="1439723"/>
          </a:xfrm>
          <a:prstGeom prst="rect">
            <a:avLst/>
          </a:prstGeom>
        </p:spPr>
      </p:pic>
      <p:pic>
        <p:nvPicPr>
          <p:cNvPr id="12" name="Picture 5" descr="steadmans-4"/>
          <p:cNvPicPr>
            <a:picLocks noChangeAspect="1" noChangeArrowheads="1"/>
          </p:cNvPicPr>
          <p:nvPr/>
        </p:nvPicPr>
        <p:blipFill>
          <a:blip r:embed="rId5" cstate="print"/>
          <a:srcRect/>
          <a:stretch>
            <a:fillRect/>
          </a:stretch>
        </p:blipFill>
        <p:spPr bwMode="auto">
          <a:xfrm>
            <a:off x="0" y="3424268"/>
            <a:ext cx="2826835" cy="11614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8" name="Picture 10" descr="http://images.clipartpanda.com/vector-clouds-png-9iRLAokie.jpeg"/>
          <p:cNvPicPr>
            <a:picLocks noChangeAspect="1" noChangeArrowheads="1"/>
          </p:cNvPicPr>
          <p:nvPr/>
        </p:nvPicPr>
        <p:blipFill>
          <a:blip r:embed="rId2" cstate="print"/>
          <a:srcRect/>
          <a:stretch>
            <a:fillRect/>
          </a:stretch>
        </p:blipFill>
        <p:spPr bwMode="auto">
          <a:xfrm>
            <a:off x="2263860" y="1198195"/>
            <a:ext cx="3743787" cy="2898563"/>
          </a:xfrm>
          <a:prstGeom prst="rect">
            <a:avLst/>
          </a:prstGeom>
          <a:noFill/>
        </p:spPr>
      </p:pic>
      <p:pic>
        <p:nvPicPr>
          <p:cNvPr id="68616" name="Picture 8" descr="http://www.clker.com/cliparts/m/D/c/l/L/x/desk-top-computer-screen-hi.png"/>
          <p:cNvPicPr>
            <a:picLocks noChangeAspect="1" noChangeArrowheads="1"/>
          </p:cNvPicPr>
          <p:nvPr/>
        </p:nvPicPr>
        <p:blipFill>
          <a:blip r:embed="rId3" cstate="print"/>
          <a:srcRect/>
          <a:stretch>
            <a:fillRect/>
          </a:stretch>
        </p:blipFill>
        <p:spPr bwMode="auto">
          <a:xfrm>
            <a:off x="2079723" y="696840"/>
            <a:ext cx="1396946" cy="1194094"/>
          </a:xfrm>
          <a:prstGeom prst="rect">
            <a:avLst/>
          </a:prstGeom>
          <a:noFill/>
        </p:spPr>
      </p:pic>
      <p:pic>
        <p:nvPicPr>
          <p:cNvPr id="12" name="Picture 8" descr="http://www.clker.com/cliparts/m/D/c/l/L/x/desk-top-computer-screen-hi.png"/>
          <p:cNvPicPr>
            <a:picLocks noChangeAspect="1" noChangeArrowheads="1"/>
          </p:cNvPicPr>
          <p:nvPr/>
        </p:nvPicPr>
        <p:blipFill>
          <a:blip r:embed="rId3" cstate="print"/>
          <a:srcRect/>
          <a:stretch>
            <a:fillRect/>
          </a:stretch>
        </p:blipFill>
        <p:spPr bwMode="auto">
          <a:xfrm>
            <a:off x="181143" y="1134990"/>
            <a:ext cx="1396946" cy="1194094"/>
          </a:xfrm>
          <a:prstGeom prst="rect">
            <a:avLst/>
          </a:prstGeom>
          <a:noFill/>
        </p:spPr>
      </p:pic>
      <p:pic>
        <p:nvPicPr>
          <p:cNvPr id="13" name="Picture 8" descr="http://www.clker.com/cliparts/m/D/c/l/L/x/desk-top-computer-screen-hi.png"/>
          <p:cNvPicPr>
            <a:picLocks noChangeAspect="1" noChangeArrowheads="1"/>
          </p:cNvPicPr>
          <p:nvPr/>
        </p:nvPicPr>
        <p:blipFill>
          <a:blip r:embed="rId3" cstate="print"/>
          <a:srcRect/>
          <a:stretch>
            <a:fillRect/>
          </a:stretch>
        </p:blipFill>
        <p:spPr bwMode="auto">
          <a:xfrm>
            <a:off x="5143478" y="582540"/>
            <a:ext cx="1396946" cy="1194094"/>
          </a:xfrm>
          <a:prstGeom prst="rect">
            <a:avLst/>
          </a:prstGeom>
          <a:noFill/>
        </p:spPr>
      </p:pic>
      <p:pic>
        <p:nvPicPr>
          <p:cNvPr id="14" name="Picture 8" descr="http://www.clker.com/cliparts/m/D/c/l/L/x/desk-top-computer-screen-hi.png"/>
          <p:cNvPicPr>
            <a:picLocks noChangeAspect="1" noChangeArrowheads="1"/>
          </p:cNvPicPr>
          <p:nvPr/>
        </p:nvPicPr>
        <p:blipFill>
          <a:blip r:embed="rId3" cstate="print"/>
          <a:srcRect/>
          <a:stretch>
            <a:fillRect/>
          </a:stretch>
        </p:blipFill>
        <p:spPr bwMode="auto">
          <a:xfrm>
            <a:off x="5692765" y="3527466"/>
            <a:ext cx="1396946" cy="1194094"/>
          </a:xfrm>
          <a:prstGeom prst="rect">
            <a:avLst/>
          </a:prstGeom>
          <a:noFill/>
        </p:spPr>
      </p:pic>
      <p:pic>
        <p:nvPicPr>
          <p:cNvPr id="22" name="Picture 8" descr="http://www.clker.com/cliparts/m/D/c/l/L/x/desk-top-computer-screen-hi.png"/>
          <p:cNvPicPr>
            <a:picLocks noChangeAspect="1" noChangeArrowheads="1"/>
          </p:cNvPicPr>
          <p:nvPr/>
        </p:nvPicPr>
        <p:blipFill>
          <a:blip r:embed="rId3" cstate="print"/>
          <a:srcRect/>
          <a:stretch>
            <a:fillRect/>
          </a:stretch>
        </p:blipFill>
        <p:spPr bwMode="auto">
          <a:xfrm>
            <a:off x="885935" y="3451266"/>
            <a:ext cx="1396946" cy="1194094"/>
          </a:xfrm>
          <a:prstGeom prst="rect">
            <a:avLst/>
          </a:prstGeom>
          <a:noFill/>
        </p:spPr>
      </p:pic>
      <p:sp>
        <p:nvSpPr>
          <p:cNvPr id="23" name="Title 1"/>
          <p:cNvSpPr txBox="1">
            <a:spLocks/>
          </p:cNvSpPr>
          <p:nvPr/>
        </p:nvSpPr>
        <p:spPr>
          <a:xfrm>
            <a:off x="380943" y="194162"/>
            <a:ext cx="7875998" cy="272575"/>
          </a:xfrm>
          <a:prstGeom prst="rect">
            <a:avLst/>
          </a:prstGeom>
        </p:spPr>
        <p:txBody>
          <a:bodyPr lIns="77367" tIns="38684" rIns="77367" bIns="38684"/>
          <a:lstStyle/>
          <a:p>
            <a:pPr defTabSz="773674" fontAlgn="auto">
              <a:spcAft>
                <a:spcPts val="0"/>
              </a:spcAft>
              <a:defRPr/>
            </a:pPr>
            <a:r>
              <a:rPr lang="en-US" sz="2400" b="1" dirty="0" smtClean="0">
                <a:solidFill>
                  <a:schemeClr val="tx2"/>
                </a:solidFill>
                <a:latin typeface="Calibri"/>
                <a:ea typeface="+mj-ea"/>
                <a:cs typeface="Calibri"/>
              </a:rPr>
              <a:t>Workflow – Multi-User Scenario</a:t>
            </a:r>
          </a:p>
        </p:txBody>
      </p:sp>
      <p:pic>
        <p:nvPicPr>
          <p:cNvPr id="25" name="Picture 24" descr="Drawing-6.png"/>
          <p:cNvPicPr>
            <a:picLocks noChangeAspect="1"/>
          </p:cNvPicPr>
          <p:nvPr/>
        </p:nvPicPr>
        <p:blipFill>
          <a:blip r:embed="rId4" cstate="print"/>
          <a:stretch>
            <a:fillRect/>
          </a:stretch>
        </p:blipFill>
        <p:spPr>
          <a:xfrm>
            <a:off x="964825" y="3526352"/>
            <a:ext cx="1251580" cy="682706"/>
          </a:xfrm>
          <a:prstGeom prst="rect">
            <a:avLst/>
          </a:prstGeom>
        </p:spPr>
      </p:pic>
      <p:sp>
        <p:nvSpPr>
          <p:cNvPr id="27" name="Left-Right Arrow 26"/>
          <p:cNvSpPr/>
          <p:nvPr/>
        </p:nvSpPr>
        <p:spPr>
          <a:xfrm>
            <a:off x="1651112" y="923547"/>
            <a:ext cx="317488" cy="170504"/>
          </a:xfrm>
          <a:prstGeom prst="leftRightArrow">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7367" tIns="38684" rIns="77367" bIns="38684" rtlCol="0" anchor="t" anchorCtr="0"/>
          <a:lstStyle/>
          <a:p>
            <a:pPr algn="ctr"/>
            <a:endParaRPr lang="en-GB" dirty="0" err="1" smtClean="0">
              <a:solidFill>
                <a:schemeClr val="tx1"/>
              </a:solidFill>
              <a:latin typeface="Calibri" pitchFamily="34" charset="0"/>
            </a:endParaRPr>
          </a:p>
        </p:txBody>
      </p:sp>
      <p:sp>
        <p:nvSpPr>
          <p:cNvPr id="28" name="Left-Right Arrow 27"/>
          <p:cNvSpPr/>
          <p:nvPr/>
        </p:nvSpPr>
        <p:spPr>
          <a:xfrm rot="2771231">
            <a:off x="2767114" y="1899204"/>
            <a:ext cx="284173" cy="190493"/>
          </a:xfrm>
          <a:prstGeom prst="leftRightArrow">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7367" tIns="38684" rIns="77367" bIns="38684" rtlCol="0" anchor="t" anchorCtr="0"/>
          <a:lstStyle/>
          <a:p>
            <a:pPr algn="ctr"/>
            <a:endParaRPr lang="en-GB" dirty="0" err="1" smtClean="0">
              <a:solidFill>
                <a:schemeClr val="tx1"/>
              </a:solidFill>
              <a:latin typeface="Calibri" pitchFamily="34" charset="0"/>
            </a:endParaRPr>
          </a:p>
        </p:txBody>
      </p:sp>
      <p:sp>
        <p:nvSpPr>
          <p:cNvPr id="29" name="Left-Right Arrow 28"/>
          <p:cNvSpPr/>
          <p:nvPr/>
        </p:nvSpPr>
        <p:spPr>
          <a:xfrm rot="8156538">
            <a:off x="5292041" y="1907719"/>
            <a:ext cx="317488" cy="170504"/>
          </a:xfrm>
          <a:prstGeom prst="leftRightArrow">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7367" tIns="38684" rIns="77367" bIns="38684" rtlCol="0" anchor="t" anchorCtr="0"/>
          <a:lstStyle/>
          <a:p>
            <a:pPr algn="ctr"/>
            <a:endParaRPr lang="en-GB" dirty="0" err="1" smtClean="0">
              <a:solidFill>
                <a:schemeClr val="tx1"/>
              </a:solidFill>
              <a:latin typeface="Calibri" pitchFamily="34" charset="0"/>
            </a:endParaRPr>
          </a:p>
        </p:txBody>
      </p:sp>
      <p:sp>
        <p:nvSpPr>
          <p:cNvPr id="30" name="Left-Right Arrow 29"/>
          <p:cNvSpPr/>
          <p:nvPr/>
        </p:nvSpPr>
        <p:spPr>
          <a:xfrm rot="8156538">
            <a:off x="2561647" y="3442251"/>
            <a:ext cx="317488" cy="170504"/>
          </a:xfrm>
          <a:prstGeom prst="leftRightArrow">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7367" tIns="38684" rIns="77367" bIns="38684" rtlCol="0" anchor="t" anchorCtr="0"/>
          <a:lstStyle/>
          <a:p>
            <a:pPr algn="ctr"/>
            <a:endParaRPr lang="en-GB" dirty="0" err="1" smtClean="0">
              <a:solidFill>
                <a:schemeClr val="tx1"/>
              </a:solidFill>
              <a:latin typeface="Calibri" pitchFamily="34" charset="0"/>
            </a:endParaRPr>
          </a:p>
        </p:txBody>
      </p:sp>
      <p:sp>
        <p:nvSpPr>
          <p:cNvPr id="31" name="Left-Right Arrow 30"/>
          <p:cNvSpPr/>
          <p:nvPr/>
        </p:nvSpPr>
        <p:spPr>
          <a:xfrm rot="2771231">
            <a:off x="5307016" y="3376903"/>
            <a:ext cx="284173" cy="190493"/>
          </a:xfrm>
          <a:prstGeom prst="leftRightArrow">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7367" tIns="38684" rIns="77367" bIns="38684" rtlCol="0" anchor="t" anchorCtr="0"/>
          <a:lstStyle/>
          <a:p>
            <a:pPr algn="ctr"/>
            <a:endParaRPr lang="en-GB" dirty="0" err="1" smtClean="0">
              <a:solidFill>
                <a:schemeClr val="tx1"/>
              </a:solidFill>
              <a:latin typeface="Calibri" pitchFamily="34" charset="0"/>
            </a:endParaRPr>
          </a:p>
        </p:txBody>
      </p:sp>
      <p:sp>
        <p:nvSpPr>
          <p:cNvPr id="36" name="Rectangle 35"/>
          <p:cNvSpPr/>
          <p:nvPr/>
        </p:nvSpPr>
        <p:spPr>
          <a:xfrm>
            <a:off x="6673789" y="176813"/>
            <a:ext cx="2349410" cy="2540336"/>
          </a:xfrm>
          <a:prstGeom prst="rect">
            <a:avLst/>
          </a:prstGeom>
        </p:spPr>
        <p:txBody>
          <a:bodyPr wrap="square" lIns="77367" tIns="38684" rIns="77367" bIns="38684">
            <a:spAutoFit/>
          </a:bodyPr>
          <a:lstStyle/>
          <a:p>
            <a:pPr lvl="0"/>
            <a:r>
              <a:rPr lang="en-US" sz="1400" b="1" dirty="0" smtClean="0">
                <a:latin typeface="Calibri" pitchFamily="34" charset="0"/>
              </a:rPr>
              <a:t>Multi user and Model Sharing</a:t>
            </a:r>
          </a:p>
          <a:p>
            <a:pPr lvl="0"/>
            <a:endParaRPr lang="en-US" sz="1400" dirty="0" smtClean="0">
              <a:latin typeface="Calibri" pitchFamily="34" charset="0"/>
            </a:endParaRPr>
          </a:p>
          <a:p>
            <a:pPr lvl="0"/>
            <a:r>
              <a:rPr lang="en-US" sz="1200" dirty="0" smtClean="0">
                <a:latin typeface="Calibri" pitchFamily="34" charset="0"/>
              </a:rPr>
              <a:t>Drawings can be edited while the model is still being completed.</a:t>
            </a:r>
          </a:p>
          <a:p>
            <a:pPr lvl="0"/>
            <a:endParaRPr lang="en-US" sz="1200" dirty="0" smtClean="0">
              <a:latin typeface="Calibri" pitchFamily="34" charset="0"/>
            </a:endParaRPr>
          </a:p>
          <a:p>
            <a:pPr lvl="0"/>
            <a:r>
              <a:rPr lang="en-US" sz="1200" dirty="0" smtClean="0">
                <a:latin typeface="Calibri" pitchFamily="34" charset="0"/>
              </a:rPr>
              <a:t>If the same drawing is worked on at the same time a conflict message appears</a:t>
            </a:r>
          </a:p>
          <a:p>
            <a:pPr lvl="0"/>
            <a:endParaRPr lang="en-US" sz="1200" dirty="0" smtClean="0">
              <a:latin typeface="Calibri" pitchFamily="34" charset="0"/>
            </a:endParaRPr>
          </a:p>
          <a:p>
            <a:r>
              <a:rPr lang="en-US" sz="1200" dirty="0" smtClean="0">
                <a:latin typeface="Calibri" pitchFamily="34" charset="0"/>
              </a:rPr>
              <a:t>Modeler can still make and view (and edit) drawings while the Drafter edits other drawings</a:t>
            </a:r>
          </a:p>
          <a:p>
            <a:pPr lvl="0"/>
            <a:endParaRPr lang="en-US" sz="1200" dirty="0">
              <a:latin typeface="Calibri" pitchFamily="34" charset="0"/>
            </a:endParaRPr>
          </a:p>
        </p:txBody>
      </p:sp>
      <p:sp>
        <p:nvSpPr>
          <p:cNvPr id="32" name="Rectangle 31"/>
          <p:cNvSpPr/>
          <p:nvPr/>
        </p:nvSpPr>
        <p:spPr>
          <a:xfrm>
            <a:off x="3356027" y="3511034"/>
            <a:ext cx="1138453" cy="369332"/>
          </a:xfrm>
          <a:prstGeom prst="rect">
            <a:avLst/>
          </a:prstGeom>
        </p:spPr>
        <p:txBody>
          <a:bodyPr wrap="none">
            <a:spAutoFit/>
          </a:bodyPr>
          <a:lstStyle/>
          <a:p>
            <a:pPr lvl="0"/>
            <a:r>
              <a:rPr lang="en-US" b="1" dirty="0" smtClean="0">
                <a:latin typeface="Calibri" pitchFamily="34" charset="0"/>
              </a:rPr>
              <a:t>The Cloud</a:t>
            </a:r>
          </a:p>
        </p:txBody>
      </p:sp>
      <p:pic>
        <p:nvPicPr>
          <p:cNvPr id="67586" name="Picture 2" descr="https://scontent.xx.fbcdn.net/hphotos-xfa1/v/t1.0-9/12400905_10154219714110329_3623387464212185169_n.png?oh=360cc649c7b654946dbd4c2d21adf5be&amp;oe=57471AA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6751" y="2333625"/>
            <a:ext cx="1038224" cy="1038224"/>
          </a:xfrm>
          <a:prstGeom prst="rect">
            <a:avLst/>
          </a:prstGeom>
          <a:noFill/>
        </p:spPr>
      </p:pic>
      <p:pic>
        <p:nvPicPr>
          <p:cNvPr id="34" name="Picture 2" descr="https://scontent.xx.fbcdn.net/hphotos-xfa1/v/t1.0-9/12400905_10154219714110329_3623387464212185169_n.png?oh=360cc649c7b654946dbd4c2d21adf5be&amp;oe=57471AA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781426" y="571500"/>
            <a:ext cx="1038224" cy="1038224"/>
          </a:xfrm>
          <a:prstGeom prst="rect">
            <a:avLst/>
          </a:prstGeom>
          <a:noFill/>
        </p:spPr>
      </p:pic>
      <p:pic>
        <p:nvPicPr>
          <p:cNvPr id="35" name="Picture 2" descr="https://scontent.xx.fbcdn.net/hphotos-xfa1/v/t1.0-9/12400905_10154219714110329_3623387464212185169_n.png?oh=360cc649c7b654946dbd4c2d21adf5be&amp;oe=57471AA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43576" y="2790825"/>
            <a:ext cx="1038224" cy="1038224"/>
          </a:xfrm>
          <a:prstGeom prst="rect">
            <a:avLst/>
          </a:prstGeom>
          <a:noFill/>
        </p:spPr>
      </p:pic>
      <p:pic>
        <p:nvPicPr>
          <p:cNvPr id="37" name="Picture 36" descr="1 new steel structure 1.png"/>
          <p:cNvPicPr>
            <a:picLocks noChangeAspect="1"/>
          </p:cNvPicPr>
          <p:nvPr/>
        </p:nvPicPr>
        <p:blipFill>
          <a:blip r:embed="rId6" cstate="print"/>
          <a:stretch>
            <a:fillRect/>
          </a:stretch>
        </p:blipFill>
        <p:spPr>
          <a:xfrm>
            <a:off x="266699" y="1191815"/>
            <a:ext cx="1247775" cy="685799"/>
          </a:xfrm>
          <a:prstGeom prst="rect">
            <a:avLst/>
          </a:prstGeom>
        </p:spPr>
      </p:pic>
      <p:pic>
        <p:nvPicPr>
          <p:cNvPr id="39" name="Picture 38" descr="general model - 3.png"/>
          <p:cNvPicPr>
            <a:picLocks noChangeAspect="1"/>
          </p:cNvPicPr>
          <p:nvPr/>
        </p:nvPicPr>
        <p:blipFill>
          <a:blip r:embed="rId7" cstate="print"/>
          <a:stretch>
            <a:fillRect/>
          </a:stretch>
        </p:blipFill>
        <p:spPr>
          <a:xfrm>
            <a:off x="2159214" y="762000"/>
            <a:ext cx="1269786" cy="685870"/>
          </a:xfrm>
          <a:prstGeom prst="rect">
            <a:avLst/>
          </a:prstGeom>
        </p:spPr>
      </p:pic>
      <p:pic>
        <p:nvPicPr>
          <p:cNvPr id="40" name="Picture 39" descr="weld-2.png"/>
          <p:cNvPicPr>
            <a:picLocks noChangeAspect="1"/>
          </p:cNvPicPr>
          <p:nvPr/>
        </p:nvPicPr>
        <p:blipFill>
          <a:blip r:embed="rId8" cstate="print"/>
          <a:stretch>
            <a:fillRect/>
          </a:stretch>
        </p:blipFill>
        <p:spPr>
          <a:xfrm>
            <a:off x="5210175" y="643671"/>
            <a:ext cx="1278448" cy="689829"/>
          </a:xfrm>
          <a:prstGeom prst="rect">
            <a:avLst/>
          </a:prstGeom>
        </p:spPr>
      </p:pic>
      <p:pic>
        <p:nvPicPr>
          <p:cNvPr id="41" name="Picture 40" descr="With drawing list 4.png"/>
          <p:cNvPicPr>
            <a:picLocks noChangeAspect="1"/>
          </p:cNvPicPr>
          <p:nvPr/>
        </p:nvPicPr>
        <p:blipFill>
          <a:blip r:embed="rId9" cstate="print"/>
          <a:stretch>
            <a:fillRect/>
          </a:stretch>
        </p:blipFill>
        <p:spPr>
          <a:xfrm>
            <a:off x="5762625" y="3604618"/>
            <a:ext cx="1266825" cy="661720"/>
          </a:xfrm>
          <a:prstGeom prst="rect">
            <a:avLst/>
          </a:prstGeom>
        </p:spPr>
      </p:pic>
      <p:pic>
        <p:nvPicPr>
          <p:cNvPr id="26" name="Picture 25" descr="metal frame-9.gif"/>
          <p:cNvPicPr>
            <a:picLocks noChangeAspect="1"/>
          </p:cNvPicPr>
          <p:nvPr/>
        </p:nvPicPr>
        <p:blipFill>
          <a:blip r:embed="rId10" cstate="print"/>
          <a:stretch>
            <a:fillRect/>
          </a:stretch>
        </p:blipFill>
        <p:spPr>
          <a:xfrm>
            <a:off x="3286125" y="2051386"/>
            <a:ext cx="1647825" cy="1132559"/>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29811" y="175429"/>
            <a:ext cx="3365306" cy="4106029"/>
          </a:xfrm>
          <a:prstGeom prst="rect">
            <a:avLst/>
          </a:prstGeom>
          <a:noFill/>
          <a:ln w="9525">
            <a:noFill/>
            <a:miter lim="800000"/>
            <a:headEnd/>
            <a:tailEnd/>
          </a:ln>
        </p:spPr>
        <p:txBody>
          <a:bodyPr lIns="77905" tIns="38953" rIns="77905" bIns="38953"/>
          <a:lstStyle/>
          <a:p>
            <a:pPr marL="290128" indent="-290128" algn="ctr">
              <a:buClr>
                <a:schemeClr val="tx2"/>
              </a:buClr>
              <a:defRPr/>
            </a:pPr>
            <a:r>
              <a:rPr lang="en-GB" sz="1600" b="1" u="sng" dirty="0" smtClean="0">
                <a:solidFill>
                  <a:schemeClr val="tx2"/>
                </a:solidFill>
                <a:latin typeface="Calibri" pitchFamily="34" charset="0"/>
              </a:rPr>
              <a:t>IMPORT</a:t>
            </a:r>
          </a:p>
          <a:p>
            <a:pPr marL="290128" indent="-290128" algn="ctr">
              <a:buClr>
                <a:schemeClr val="tx2"/>
              </a:buClr>
              <a:defRPr/>
            </a:pPr>
            <a:endParaRPr lang="en-US" sz="1100" b="1" u="sng" dirty="0">
              <a:solidFill>
                <a:schemeClr val="tx2"/>
              </a:solidFill>
              <a:latin typeface="Calibri" pitchFamily="34" charset="0"/>
            </a:endParaRPr>
          </a:p>
          <a:p>
            <a:pPr marL="243117" indent="-243117" algn="ctr">
              <a:lnSpc>
                <a:spcPct val="150000"/>
              </a:lnSpc>
              <a:buClr>
                <a:schemeClr val="tx1"/>
              </a:buClr>
              <a:defRPr/>
            </a:pPr>
            <a:r>
              <a:rPr lang="en-US" sz="1100" b="1" u="sng" dirty="0" smtClean="0">
                <a:latin typeface="Calibri" pitchFamily="34" charset="0"/>
              </a:rPr>
              <a:t>STANDARDS</a:t>
            </a:r>
          </a:p>
          <a:p>
            <a:pPr marL="243117" indent="-243117" algn="ctr">
              <a:lnSpc>
                <a:spcPct val="150000"/>
              </a:lnSpc>
              <a:buClr>
                <a:schemeClr val="tx1"/>
              </a:buClr>
              <a:defRPr/>
            </a:pPr>
            <a:r>
              <a:rPr lang="en-US" sz="1000" b="1" dirty="0" smtClean="0">
                <a:latin typeface="Calibri" pitchFamily="34" charset="0"/>
              </a:rPr>
              <a:t>DWG/DXF</a:t>
            </a:r>
            <a:endParaRPr lang="en-US" sz="1000" b="1" dirty="0">
              <a:latin typeface="Calibri" pitchFamily="34" charset="0"/>
            </a:endParaRPr>
          </a:p>
          <a:p>
            <a:pPr marL="243117" indent="-243117" algn="ctr">
              <a:lnSpc>
                <a:spcPct val="150000"/>
              </a:lnSpc>
              <a:buClr>
                <a:schemeClr val="tx1"/>
              </a:buClr>
              <a:defRPr/>
            </a:pPr>
            <a:r>
              <a:rPr lang="en-US" sz="1000" b="1" dirty="0">
                <a:latin typeface="Calibri" pitchFamily="34" charset="0"/>
              </a:rPr>
              <a:t>3D DXF</a:t>
            </a:r>
          </a:p>
          <a:p>
            <a:pPr marL="243117" indent="-243117" algn="ctr">
              <a:lnSpc>
                <a:spcPct val="150000"/>
              </a:lnSpc>
              <a:buClr>
                <a:schemeClr val="tx1"/>
              </a:buClr>
              <a:defRPr/>
            </a:pPr>
            <a:r>
              <a:rPr lang="en-US" sz="1000" b="1" dirty="0">
                <a:latin typeface="Calibri" pitchFamily="34" charset="0"/>
              </a:rPr>
              <a:t>DSTV</a:t>
            </a:r>
          </a:p>
          <a:p>
            <a:pPr marL="243117" indent="-243117" algn="ctr">
              <a:lnSpc>
                <a:spcPct val="150000"/>
              </a:lnSpc>
              <a:buClr>
                <a:schemeClr val="tx1"/>
              </a:buClr>
              <a:defRPr/>
            </a:pPr>
            <a:r>
              <a:rPr lang="en-US" sz="1000" b="1" dirty="0" smtClean="0">
                <a:latin typeface="Calibri" pitchFamily="34" charset="0"/>
              </a:rPr>
              <a:t>SDNF, IFC </a:t>
            </a:r>
          </a:p>
          <a:p>
            <a:pPr marL="243117" indent="-243117" algn="ctr">
              <a:lnSpc>
                <a:spcPct val="150000"/>
              </a:lnSpc>
              <a:buClr>
                <a:schemeClr val="tx1"/>
              </a:buClr>
              <a:defRPr/>
            </a:pPr>
            <a:r>
              <a:rPr lang="en-US" sz="1100" b="1" dirty="0" err="1" smtClean="0">
                <a:latin typeface="Calibri" pitchFamily="34" charset="0"/>
              </a:rPr>
              <a:t>CIMsteel</a:t>
            </a:r>
            <a:r>
              <a:rPr lang="en-US" sz="1100" b="1" dirty="0" smtClean="0">
                <a:latin typeface="Calibri" pitchFamily="34" charset="0"/>
              </a:rPr>
              <a:t> (CIS/2)</a:t>
            </a:r>
          </a:p>
          <a:p>
            <a:pPr marL="243117" indent="-243117" algn="ctr">
              <a:lnSpc>
                <a:spcPct val="150000"/>
              </a:lnSpc>
              <a:buClr>
                <a:schemeClr val="tx1"/>
              </a:buClr>
              <a:defRPr/>
            </a:pPr>
            <a:r>
              <a:rPr lang="en-US" sz="1100" b="1" u="sng" dirty="0" smtClean="0">
                <a:latin typeface="Calibri" pitchFamily="34" charset="0"/>
              </a:rPr>
              <a:t>PLANT MODELLING SYSTEMS</a:t>
            </a:r>
          </a:p>
          <a:p>
            <a:pPr marL="243117" indent="-243117" algn="ctr">
              <a:lnSpc>
                <a:spcPct val="150000"/>
              </a:lnSpc>
              <a:buClr>
                <a:schemeClr val="tx1"/>
              </a:buClr>
              <a:defRPr/>
            </a:pPr>
            <a:r>
              <a:rPr lang="en-US" sz="1000" b="1" dirty="0" smtClean="0">
                <a:latin typeface="Calibri" pitchFamily="34" charset="0"/>
              </a:rPr>
              <a:t>PDMS, E3D, PDS, SMART PLANT</a:t>
            </a:r>
          </a:p>
          <a:p>
            <a:pPr marL="243117" indent="-243117" algn="ctr">
              <a:lnSpc>
                <a:spcPct val="150000"/>
              </a:lnSpc>
              <a:buClr>
                <a:schemeClr val="tx1"/>
              </a:buClr>
              <a:defRPr/>
            </a:pPr>
            <a:r>
              <a:rPr lang="en-US" sz="1100" b="1" u="sng" dirty="0" smtClean="0">
                <a:latin typeface="Calibri" pitchFamily="34" charset="0"/>
              </a:rPr>
              <a:t>ANALYSIS AND DESIGN SYSTEMS</a:t>
            </a:r>
          </a:p>
          <a:p>
            <a:pPr marL="243117" indent="-243117" algn="ctr">
              <a:lnSpc>
                <a:spcPct val="150000"/>
              </a:lnSpc>
              <a:buClr>
                <a:schemeClr val="tx1"/>
              </a:buClr>
              <a:defRPr/>
            </a:pPr>
            <a:r>
              <a:rPr lang="en-US" sz="1000" b="1" dirty="0" smtClean="0">
                <a:latin typeface="Calibri" pitchFamily="34" charset="0"/>
              </a:rPr>
              <a:t>STAAD PRO, ROBOT, SACS SAP2000</a:t>
            </a:r>
          </a:p>
          <a:p>
            <a:pPr marL="243117" indent="-243117" algn="ctr">
              <a:lnSpc>
                <a:spcPct val="150000"/>
              </a:lnSpc>
              <a:buClr>
                <a:schemeClr val="tx1"/>
              </a:buClr>
              <a:defRPr/>
            </a:pPr>
            <a:r>
              <a:rPr lang="en-US" sz="1000" b="1" dirty="0" smtClean="0">
                <a:latin typeface="Calibri" pitchFamily="34" charset="0"/>
              </a:rPr>
              <a:t>MONORAIL, HLI, CALMA</a:t>
            </a:r>
          </a:p>
          <a:p>
            <a:pPr marL="243117" indent="-243117" algn="ctr">
              <a:lnSpc>
                <a:spcPct val="150000"/>
              </a:lnSpc>
              <a:buClr>
                <a:schemeClr val="tx1"/>
              </a:buClr>
              <a:defRPr/>
            </a:pPr>
            <a:r>
              <a:rPr lang="en-US" sz="1000" b="1" dirty="0" smtClean="0">
                <a:latin typeface="Calibri" pitchFamily="34" charset="0"/>
              </a:rPr>
              <a:t>PLANTVIEW, MICASPLUS, EUREKA LPM</a:t>
            </a:r>
          </a:p>
          <a:p>
            <a:pPr marL="243117" indent="-243117" algn="ctr">
              <a:lnSpc>
                <a:spcPct val="150000"/>
              </a:lnSpc>
              <a:buClr>
                <a:schemeClr val="tx1"/>
              </a:buClr>
              <a:defRPr/>
            </a:pPr>
            <a:r>
              <a:rPr lang="en-US" sz="1100" b="1" u="sng" dirty="0" smtClean="0">
                <a:latin typeface="Calibri" pitchFamily="34" charset="0"/>
              </a:rPr>
              <a:t>MIS / PLM SYSTEMS</a:t>
            </a:r>
          </a:p>
          <a:p>
            <a:pPr marL="243117" indent="-243117" algn="ctr">
              <a:lnSpc>
                <a:spcPct val="150000"/>
              </a:lnSpc>
              <a:buClr>
                <a:schemeClr val="tx1"/>
              </a:buClr>
              <a:defRPr/>
            </a:pPr>
            <a:r>
              <a:rPr lang="en-US" sz="1000" b="1" dirty="0" smtClean="0">
                <a:latin typeface="Calibri" pitchFamily="34" charset="0"/>
              </a:rPr>
              <a:t>FABTROL STRUMIS STEEL PROJECTS</a:t>
            </a:r>
          </a:p>
        </p:txBody>
      </p:sp>
      <p:sp>
        <p:nvSpPr>
          <p:cNvPr id="15" name="Text Box 226"/>
          <p:cNvSpPr txBox="1">
            <a:spLocks noChangeArrowheads="1"/>
          </p:cNvSpPr>
          <p:nvPr/>
        </p:nvSpPr>
        <p:spPr bwMode="auto">
          <a:xfrm>
            <a:off x="2787784" y="192962"/>
            <a:ext cx="3155816" cy="1093786"/>
          </a:xfrm>
          <a:prstGeom prst="rect">
            <a:avLst/>
          </a:prstGeom>
          <a:noFill/>
          <a:ln w="12700">
            <a:noFill/>
            <a:miter lim="800000"/>
            <a:headEnd type="none" w="sm" len="sm"/>
            <a:tailEnd type="none" w="sm" len="sm"/>
          </a:ln>
        </p:spPr>
        <p:txBody>
          <a:bodyPr wrap="square" lIns="77367" tIns="38684" rIns="77367" bIns="38684">
            <a:spAutoFit/>
          </a:bodyPr>
          <a:lstStyle/>
          <a:p>
            <a:pPr algn="ctr"/>
            <a:r>
              <a:rPr lang="en-US" sz="1400" dirty="0" smtClean="0">
                <a:latin typeface="Calibri" pitchFamily="34" charset="0"/>
              </a:rPr>
              <a:t>Supports all Industry standard formats</a:t>
            </a:r>
          </a:p>
          <a:p>
            <a:pPr algn="ctr"/>
            <a:endParaRPr lang="en-US" sz="1400" dirty="0">
              <a:latin typeface="Calibri" pitchFamily="34" charset="0"/>
            </a:endParaRPr>
          </a:p>
          <a:p>
            <a:pPr algn="ctr"/>
            <a:r>
              <a:rPr lang="en-GB" sz="1200" dirty="0" smtClean="0">
                <a:latin typeface="Calibri" pitchFamily="34" charset="0"/>
              </a:rPr>
              <a:t> IFC, CIS/2, DSTV, SDNF, DGN, DXF, DWG, IGES, and STEP</a:t>
            </a:r>
            <a:endParaRPr lang="en-US" sz="1200" dirty="0">
              <a:solidFill>
                <a:srgbClr val="003893"/>
              </a:solidFill>
              <a:latin typeface="Calibri" pitchFamily="34" charset="0"/>
            </a:endParaRPr>
          </a:p>
          <a:p>
            <a:endParaRPr lang="en-US" sz="1400" dirty="0">
              <a:latin typeface="Calibri" pitchFamily="34" charset="0"/>
            </a:endParaRPr>
          </a:p>
        </p:txBody>
      </p:sp>
      <p:sp>
        <p:nvSpPr>
          <p:cNvPr id="12" name="Rectangle 2"/>
          <p:cNvSpPr>
            <a:spLocks noChangeArrowheads="1"/>
          </p:cNvSpPr>
          <p:nvPr/>
        </p:nvSpPr>
        <p:spPr bwMode="auto">
          <a:xfrm>
            <a:off x="6102544" y="137329"/>
            <a:ext cx="3365306" cy="4106029"/>
          </a:xfrm>
          <a:prstGeom prst="rect">
            <a:avLst/>
          </a:prstGeom>
          <a:noFill/>
          <a:ln w="9525">
            <a:noFill/>
            <a:miter lim="800000"/>
            <a:headEnd/>
            <a:tailEnd/>
          </a:ln>
        </p:spPr>
        <p:txBody>
          <a:bodyPr lIns="77905" tIns="38953" rIns="77905" bIns="38953"/>
          <a:lstStyle/>
          <a:p>
            <a:pPr marL="290128" indent="-290128" algn="ctr">
              <a:buClr>
                <a:schemeClr val="tx2"/>
              </a:buClr>
              <a:defRPr/>
            </a:pPr>
            <a:r>
              <a:rPr lang="en-GB" sz="1600" b="1" u="sng" dirty="0" smtClean="0">
                <a:solidFill>
                  <a:schemeClr val="tx2"/>
                </a:solidFill>
                <a:latin typeface="Calibri" pitchFamily="34" charset="0"/>
              </a:rPr>
              <a:t>EXPORT</a:t>
            </a:r>
          </a:p>
          <a:p>
            <a:pPr marL="290128" indent="-290128" algn="ctr">
              <a:buClr>
                <a:schemeClr val="tx2"/>
              </a:buClr>
              <a:defRPr/>
            </a:pPr>
            <a:endParaRPr lang="en-US" sz="1100" b="1" u="sng" dirty="0">
              <a:solidFill>
                <a:schemeClr val="tx2"/>
              </a:solidFill>
              <a:latin typeface="Calibri" pitchFamily="34" charset="0"/>
            </a:endParaRPr>
          </a:p>
          <a:p>
            <a:pPr marL="243117" indent="-243117" algn="ctr">
              <a:lnSpc>
                <a:spcPct val="150000"/>
              </a:lnSpc>
              <a:buClr>
                <a:schemeClr val="tx1"/>
              </a:buClr>
              <a:defRPr/>
            </a:pPr>
            <a:r>
              <a:rPr lang="en-US" sz="1100" b="1" u="sng" dirty="0" smtClean="0">
                <a:latin typeface="Calibri" pitchFamily="34" charset="0"/>
              </a:rPr>
              <a:t>STANDARDS</a:t>
            </a:r>
          </a:p>
          <a:p>
            <a:pPr marL="243117" indent="-243117" algn="ctr">
              <a:lnSpc>
                <a:spcPct val="150000"/>
              </a:lnSpc>
              <a:buClr>
                <a:schemeClr val="tx1"/>
              </a:buClr>
              <a:defRPr/>
            </a:pPr>
            <a:r>
              <a:rPr lang="en-US" sz="1000" b="1" dirty="0" smtClean="0">
                <a:latin typeface="Calibri" pitchFamily="34" charset="0"/>
              </a:rPr>
              <a:t>DWG/DXF</a:t>
            </a:r>
            <a:endParaRPr lang="en-US" sz="1000" b="1" dirty="0">
              <a:latin typeface="Calibri" pitchFamily="34" charset="0"/>
            </a:endParaRPr>
          </a:p>
          <a:p>
            <a:pPr marL="243117" indent="-243117" algn="ctr">
              <a:lnSpc>
                <a:spcPct val="150000"/>
              </a:lnSpc>
              <a:buClr>
                <a:schemeClr val="tx1"/>
              </a:buClr>
              <a:defRPr/>
            </a:pPr>
            <a:r>
              <a:rPr lang="en-US" sz="1000" b="1" dirty="0">
                <a:latin typeface="Calibri" pitchFamily="34" charset="0"/>
              </a:rPr>
              <a:t>3D DXF</a:t>
            </a:r>
          </a:p>
          <a:p>
            <a:pPr marL="243117" indent="-243117" algn="ctr">
              <a:lnSpc>
                <a:spcPct val="150000"/>
              </a:lnSpc>
              <a:buClr>
                <a:schemeClr val="tx1"/>
              </a:buClr>
              <a:defRPr/>
            </a:pPr>
            <a:r>
              <a:rPr lang="en-US" sz="1000" b="1" dirty="0">
                <a:latin typeface="Calibri" pitchFamily="34" charset="0"/>
              </a:rPr>
              <a:t>DSTV</a:t>
            </a:r>
          </a:p>
          <a:p>
            <a:pPr marL="243117" indent="-243117" algn="ctr">
              <a:lnSpc>
                <a:spcPct val="150000"/>
              </a:lnSpc>
              <a:buClr>
                <a:schemeClr val="tx1"/>
              </a:buClr>
              <a:defRPr/>
            </a:pPr>
            <a:r>
              <a:rPr lang="en-US" sz="1000" b="1" dirty="0" smtClean="0">
                <a:latin typeface="Calibri" pitchFamily="34" charset="0"/>
              </a:rPr>
              <a:t>SDNF IFC</a:t>
            </a:r>
          </a:p>
          <a:p>
            <a:pPr marL="243117" indent="-243117" algn="ctr">
              <a:lnSpc>
                <a:spcPct val="150000"/>
              </a:lnSpc>
              <a:buClr>
                <a:schemeClr val="tx1"/>
              </a:buClr>
              <a:defRPr/>
            </a:pPr>
            <a:r>
              <a:rPr lang="en-US" sz="1100" b="1" dirty="0" err="1" smtClean="0">
                <a:latin typeface="Calibri" pitchFamily="34" charset="0"/>
              </a:rPr>
              <a:t>CIMsteel</a:t>
            </a:r>
            <a:r>
              <a:rPr lang="en-US" sz="1100" b="1" dirty="0" smtClean="0">
                <a:latin typeface="Calibri" pitchFamily="34" charset="0"/>
              </a:rPr>
              <a:t> (CIS/2)</a:t>
            </a:r>
          </a:p>
          <a:p>
            <a:pPr marL="243117" indent="-243117" algn="ctr">
              <a:lnSpc>
                <a:spcPct val="150000"/>
              </a:lnSpc>
              <a:buClr>
                <a:schemeClr val="tx1"/>
              </a:buClr>
              <a:defRPr/>
            </a:pPr>
            <a:r>
              <a:rPr lang="en-US" sz="1100" b="1" u="sng" dirty="0" smtClean="0">
                <a:latin typeface="Calibri" pitchFamily="34" charset="0"/>
              </a:rPr>
              <a:t>PLANT MODELLING SYSTEMS</a:t>
            </a:r>
          </a:p>
          <a:p>
            <a:pPr marL="243117" indent="-243117" algn="ctr">
              <a:lnSpc>
                <a:spcPct val="150000"/>
              </a:lnSpc>
              <a:buClr>
                <a:schemeClr val="tx1"/>
              </a:buClr>
              <a:defRPr/>
            </a:pPr>
            <a:r>
              <a:rPr lang="en-US" sz="1000" b="1" dirty="0" smtClean="0">
                <a:latin typeface="Calibri" pitchFamily="34" charset="0"/>
              </a:rPr>
              <a:t>PDMS, E3D, PDS, SMART PLANT</a:t>
            </a:r>
          </a:p>
          <a:p>
            <a:pPr marL="243117" indent="-243117" algn="ctr">
              <a:lnSpc>
                <a:spcPct val="150000"/>
              </a:lnSpc>
              <a:buClr>
                <a:schemeClr val="tx1"/>
              </a:buClr>
              <a:defRPr/>
            </a:pPr>
            <a:r>
              <a:rPr lang="en-US" sz="1100" b="1" u="sng" dirty="0" smtClean="0">
                <a:latin typeface="Calibri" pitchFamily="34" charset="0"/>
              </a:rPr>
              <a:t>ANALYSIS AND DESIGN SYSTEMS</a:t>
            </a:r>
          </a:p>
          <a:p>
            <a:pPr marL="243117" indent="-243117" algn="ctr">
              <a:lnSpc>
                <a:spcPct val="150000"/>
              </a:lnSpc>
              <a:buClr>
                <a:schemeClr val="tx1"/>
              </a:buClr>
              <a:defRPr/>
            </a:pPr>
            <a:r>
              <a:rPr lang="en-US" sz="1000" b="1" dirty="0" smtClean="0">
                <a:latin typeface="Calibri" pitchFamily="34" charset="0"/>
              </a:rPr>
              <a:t>STAAD PRO, ROBOT, SACS SAP2000</a:t>
            </a:r>
          </a:p>
          <a:p>
            <a:pPr marL="243117" indent="-243117" algn="ctr">
              <a:lnSpc>
                <a:spcPct val="150000"/>
              </a:lnSpc>
              <a:buClr>
                <a:schemeClr val="tx1"/>
              </a:buClr>
              <a:defRPr/>
            </a:pPr>
            <a:r>
              <a:rPr lang="en-US" sz="1000" b="1" dirty="0" smtClean="0">
                <a:latin typeface="Calibri" pitchFamily="34" charset="0"/>
              </a:rPr>
              <a:t>MONORAIL, HLI, CALMA</a:t>
            </a:r>
          </a:p>
          <a:p>
            <a:pPr marL="243117" indent="-243117" algn="ctr">
              <a:lnSpc>
                <a:spcPct val="150000"/>
              </a:lnSpc>
              <a:buClr>
                <a:schemeClr val="tx1"/>
              </a:buClr>
              <a:defRPr/>
            </a:pPr>
            <a:r>
              <a:rPr lang="en-US" sz="1000" b="1" dirty="0" smtClean="0">
                <a:latin typeface="Calibri" pitchFamily="34" charset="0"/>
              </a:rPr>
              <a:t>PLANTVIEW, MICASPLUS, EUREKA LPM</a:t>
            </a:r>
          </a:p>
          <a:p>
            <a:pPr marL="243117" indent="-243117" algn="ctr">
              <a:lnSpc>
                <a:spcPct val="150000"/>
              </a:lnSpc>
              <a:buClr>
                <a:schemeClr val="tx1"/>
              </a:buClr>
              <a:defRPr/>
            </a:pPr>
            <a:r>
              <a:rPr lang="en-US" sz="1100" b="1" u="sng" dirty="0" smtClean="0">
                <a:latin typeface="Calibri" pitchFamily="34" charset="0"/>
              </a:rPr>
              <a:t>MIS / PLM SYSTEMS</a:t>
            </a:r>
          </a:p>
          <a:p>
            <a:pPr marL="243117" indent="-243117" algn="ctr">
              <a:lnSpc>
                <a:spcPct val="150000"/>
              </a:lnSpc>
              <a:buClr>
                <a:schemeClr val="tx1"/>
              </a:buClr>
              <a:defRPr/>
            </a:pPr>
            <a:r>
              <a:rPr lang="en-US" sz="1000" b="1" dirty="0" smtClean="0">
                <a:latin typeface="Calibri" pitchFamily="34" charset="0"/>
              </a:rPr>
              <a:t>FABTROL STRUMIS STEEL PROJECTS</a:t>
            </a:r>
            <a:endParaRPr lang="en-US" sz="1000" b="1" dirty="0">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696822" y="1485901"/>
            <a:ext cx="3540417" cy="2705100"/>
          </a:xfrm>
          <a:prstGeom prst="rect">
            <a:avLst/>
          </a:prstGeom>
          <a:ln>
            <a:solidFill>
              <a:schemeClr val="tx1"/>
            </a:solidFill>
          </a:ln>
          <a:effectLst>
            <a:outerShdw blurRad="292100" dist="139700" dir="2700000" algn="tl" rotWithShape="0">
              <a:srgbClr val="333333">
                <a:alpha val="65000"/>
              </a:srgbClr>
            </a:outerShdw>
          </a:effectLst>
        </p:spPr>
      </p:pic>
      <p:sp>
        <p:nvSpPr>
          <p:cNvPr id="6" name="Left-Right Arrow 5"/>
          <p:cNvSpPr/>
          <p:nvPr/>
        </p:nvSpPr>
        <p:spPr>
          <a:xfrm rot="1025071">
            <a:off x="1905001" y="1257299"/>
            <a:ext cx="666750" cy="2190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itchFamily="34" charset="0"/>
            </a:endParaRPr>
          </a:p>
        </p:txBody>
      </p:sp>
      <p:sp>
        <p:nvSpPr>
          <p:cNvPr id="7" name="Left-Right Arrow 6"/>
          <p:cNvSpPr/>
          <p:nvPr/>
        </p:nvSpPr>
        <p:spPr>
          <a:xfrm rot="19699974">
            <a:off x="6515100" y="1133475"/>
            <a:ext cx="666750" cy="2190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struction-1.gif"/>
          <p:cNvPicPr>
            <a:picLocks noChangeAspect="1"/>
          </p:cNvPicPr>
          <p:nvPr/>
        </p:nvPicPr>
        <p:blipFill>
          <a:blip r:embed="rId2" cstate="print"/>
          <a:stretch>
            <a:fillRect/>
          </a:stretch>
        </p:blipFill>
        <p:spPr>
          <a:xfrm>
            <a:off x="250996" y="2694357"/>
            <a:ext cx="3358979" cy="1886585"/>
          </a:xfrm>
          <a:prstGeom prst="rect">
            <a:avLst/>
          </a:prstGeom>
          <a:ln>
            <a:noFill/>
          </a:ln>
          <a:effectLst>
            <a:outerShdw blurRad="292100" dist="139700" dir="2700000" algn="tl" rotWithShape="0">
              <a:srgbClr val="333333">
                <a:alpha val="65000"/>
              </a:srgbClr>
            </a:outerShdw>
          </a:effectLst>
        </p:spPr>
      </p:pic>
      <p:pic>
        <p:nvPicPr>
          <p:cNvPr id="7" name="Content Placeholder 4" descr="Pengham Footbridge Complete.png"/>
          <p:cNvPicPr>
            <a:picLocks noChangeAspect="1"/>
          </p:cNvPicPr>
          <p:nvPr/>
        </p:nvPicPr>
        <p:blipFill>
          <a:blip r:embed="rId3" cstate="print">
            <a:clrChange>
              <a:clrFrom>
                <a:srgbClr val="FFFFFF"/>
              </a:clrFrom>
              <a:clrTo>
                <a:srgbClr val="FFFFFF">
                  <a:alpha val="0"/>
                </a:srgbClr>
              </a:clrTo>
            </a:clrChange>
          </a:blip>
          <a:stretch>
            <a:fillRect/>
          </a:stretch>
        </p:blipFill>
        <p:spPr>
          <a:xfrm>
            <a:off x="3762434" y="-260450"/>
            <a:ext cx="5234914" cy="3069067"/>
          </a:xfrm>
          <a:prstGeom prst="rect">
            <a:avLst/>
          </a:prstGeom>
          <a:ln>
            <a:noFill/>
          </a:ln>
          <a:effectLst>
            <a:outerShdw blurRad="292100" dist="139700" dir="2700000" algn="tl" rotWithShape="0">
              <a:srgbClr val="333333">
                <a:alpha val="65000"/>
              </a:srgbClr>
            </a:outerShdw>
          </a:effectLst>
        </p:spPr>
      </p:pic>
      <p:pic>
        <p:nvPicPr>
          <p:cNvPr id="8" name="Picture 7" descr="Image4.gif"/>
          <p:cNvPicPr>
            <a:picLocks noChangeAspect="1"/>
          </p:cNvPicPr>
          <p:nvPr/>
        </p:nvPicPr>
        <p:blipFill>
          <a:blip r:embed="rId4" cstate="print"/>
          <a:stretch>
            <a:fillRect/>
          </a:stretch>
        </p:blipFill>
        <p:spPr>
          <a:xfrm>
            <a:off x="152401" y="722264"/>
            <a:ext cx="3909757" cy="1878062"/>
          </a:xfrm>
          <a:prstGeom prst="rect">
            <a:avLst/>
          </a:prstGeom>
          <a:ln>
            <a:noFill/>
          </a:ln>
          <a:effectLst>
            <a:outerShdw blurRad="292100" dist="139700" dir="2700000" algn="tl" rotWithShape="0">
              <a:srgbClr val="333333">
                <a:alpha val="65000"/>
              </a:srgbClr>
            </a:outerShdw>
          </a:effectLst>
        </p:spPr>
      </p:pic>
      <p:pic>
        <p:nvPicPr>
          <p:cNvPr id="9" name="Picture 8" descr="Imagemisc-10.gif"/>
          <p:cNvPicPr>
            <a:picLocks noChangeAspect="1"/>
          </p:cNvPicPr>
          <p:nvPr/>
        </p:nvPicPr>
        <p:blipFill>
          <a:blip r:embed="rId5" cstate="print"/>
          <a:stretch>
            <a:fillRect/>
          </a:stretch>
        </p:blipFill>
        <p:spPr>
          <a:xfrm>
            <a:off x="4645035" y="1859269"/>
            <a:ext cx="3413116" cy="2633318"/>
          </a:xfrm>
          <a:prstGeom prst="rect">
            <a:avLst/>
          </a:prstGeom>
        </p:spPr>
      </p:pic>
      <p:sp>
        <p:nvSpPr>
          <p:cNvPr id="10" name="Title 1"/>
          <p:cNvSpPr txBox="1">
            <a:spLocks/>
          </p:cNvSpPr>
          <p:nvPr/>
        </p:nvSpPr>
        <p:spPr>
          <a:xfrm>
            <a:off x="380945" y="194163"/>
            <a:ext cx="7875998" cy="388378"/>
          </a:xfrm>
          <a:prstGeom prst="rect">
            <a:avLst/>
          </a:prstGeom>
        </p:spPr>
        <p:txBody>
          <a:bodyPr lIns="77367" tIns="38684" rIns="77367" bIns="38684"/>
          <a:lstStyle/>
          <a:p>
            <a:pPr defTabSz="773674" fontAlgn="auto">
              <a:spcAft>
                <a:spcPts val="0"/>
              </a:spcAft>
              <a:defRPr/>
            </a:pPr>
            <a:r>
              <a:rPr lang="en-GB" sz="2400" b="1" dirty="0" smtClean="0">
                <a:solidFill>
                  <a:schemeClr val="tx2"/>
                </a:solidFill>
                <a:latin typeface="Calibri"/>
                <a:ea typeface="+mj-ea"/>
                <a:cs typeface="Calibri"/>
              </a:rPr>
              <a:t>Tekla </a:t>
            </a:r>
            <a:r>
              <a:rPr lang="en-GB" sz="2400" b="1" dirty="0" smtClean="0">
                <a:solidFill>
                  <a:schemeClr val="tx2"/>
                </a:solidFill>
                <a:latin typeface="Calibri"/>
                <a:ea typeface="+mj-ea"/>
                <a:cs typeface="Calibri"/>
              </a:rPr>
              <a:t>Structures</a:t>
            </a:r>
            <a:endParaRPr lang="fi-FI" sz="2400" b="1" dirty="0" smtClean="0">
              <a:solidFill>
                <a:schemeClr val="tx2"/>
              </a:solidFill>
              <a:latin typeface="Calibri"/>
              <a:ea typeface="+mj-ea"/>
              <a:cs typeface="Calibri"/>
            </a:endParaRPr>
          </a:p>
        </p:txBody>
      </p:sp>
      <p:sp>
        <p:nvSpPr>
          <p:cNvPr id="11" name="Rounded Rectangle 10"/>
          <p:cNvSpPr/>
          <p:nvPr/>
        </p:nvSpPr>
        <p:spPr>
          <a:xfrm>
            <a:off x="1333624" y="2173911"/>
            <a:ext cx="107945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Structural</a:t>
            </a:r>
            <a:endParaRPr lang="fi-FI" sz="1400" b="1" dirty="0" smtClean="0">
              <a:solidFill>
                <a:schemeClr val="accent5"/>
              </a:solidFill>
              <a:latin typeface="Calibri" pitchFamily="34" charset="0"/>
            </a:endParaRPr>
          </a:p>
        </p:txBody>
      </p:sp>
      <p:sp>
        <p:nvSpPr>
          <p:cNvPr id="12" name="Rounded Rectangle 11"/>
          <p:cNvSpPr/>
          <p:nvPr/>
        </p:nvSpPr>
        <p:spPr>
          <a:xfrm>
            <a:off x="2860790" y="4085344"/>
            <a:ext cx="107945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Offshore</a:t>
            </a:r>
            <a:endParaRPr lang="fi-FI" sz="1400" b="1" dirty="0" smtClean="0">
              <a:solidFill>
                <a:schemeClr val="accent5"/>
              </a:solidFill>
              <a:latin typeface="Calibri" pitchFamily="34" charset="0"/>
            </a:endParaRPr>
          </a:p>
        </p:txBody>
      </p:sp>
      <p:sp>
        <p:nvSpPr>
          <p:cNvPr id="13" name="Rounded Rectangle 12"/>
          <p:cNvSpPr/>
          <p:nvPr/>
        </p:nvSpPr>
        <p:spPr>
          <a:xfrm>
            <a:off x="5727680" y="1340127"/>
            <a:ext cx="107945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Bridge</a:t>
            </a:r>
            <a:endParaRPr lang="fi-FI" sz="1400" b="1" dirty="0" smtClean="0">
              <a:solidFill>
                <a:schemeClr val="accent5"/>
              </a:solidFill>
              <a:latin typeface="Calibri" pitchFamily="34" charset="0"/>
            </a:endParaRPr>
          </a:p>
        </p:txBody>
      </p:sp>
      <p:sp>
        <p:nvSpPr>
          <p:cNvPr id="14" name="Rounded Rectangle 13"/>
          <p:cNvSpPr/>
          <p:nvPr/>
        </p:nvSpPr>
        <p:spPr>
          <a:xfrm>
            <a:off x="6467424" y="4161226"/>
            <a:ext cx="1079459" cy="341007"/>
          </a:xfrm>
          <a:prstGeom prst="roundRect">
            <a:avLst/>
          </a:prstGeom>
          <a:solidFill>
            <a:schemeClr val="accent1"/>
          </a:solidFill>
          <a:ln w="12700">
            <a:solidFill>
              <a:srgbClr val="11111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t" anchorCtr="0"/>
          <a:lstStyle/>
          <a:p>
            <a:pPr algn="ctr"/>
            <a:r>
              <a:rPr lang="en-US" sz="1400" b="1" dirty="0" smtClean="0">
                <a:solidFill>
                  <a:schemeClr val="accent5"/>
                </a:solidFill>
                <a:latin typeface="Calibri" pitchFamily="34" charset="0"/>
              </a:rPr>
              <a:t>Misc</a:t>
            </a:r>
            <a:endParaRPr lang="fi-FI" sz="1400" b="1" dirty="0" smtClean="0">
              <a:solidFill>
                <a:schemeClr val="accent5"/>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2015 - Trimble PPT Template - 16.9 wide screen format - 1920x1080">
  <a:themeElements>
    <a:clrScheme name="Trimble PPT Colors">
      <a:dk1>
        <a:srgbClr val="363545"/>
      </a:dk1>
      <a:lt1>
        <a:srgbClr val="FFFFFF"/>
      </a:lt1>
      <a:dk2>
        <a:srgbClr val="005596"/>
      </a:dk2>
      <a:lt2>
        <a:srgbClr val="2780C7"/>
      </a:lt2>
      <a:accent1>
        <a:srgbClr val="F5C205"/>
      </a:accent1>
      <a:accent2>
        <a:srgbClr val="363545"/>
      </a:accent2>
      <a:accent3>
        <a:srgbClr val="A51D25"/>
      </a:accent3>
      <a:accent4>
        <a:srgbClr val="2780C7"/>
      </a:accent4>
      <a:accent5>
        <a:srgbClr val="005596"/>
      </a:accent5>
      <a:accent6>
        <a:srgbClr val="FFFFFF"/>
      </a:accent6>
      <a:hlink>
        <a:srgbClr val="2780C7"/>
      </a:hlink>
      <a:folHlink>
        <a:srgbClr val="2780C7"/>
      </a:folHlink>
    </a:clrScheme>
    <a:fontScheme name="Const - Heavy and Highw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gray">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vert="horz" wrap="square" lIns="91440" tIns="45720" rIns="91440" bIns="45720" numCol="1" anchor="t" anchorCtr="0" compatLnSpc="1">
        <a:prstTxWarp prst="textNoShape">
          <a:avLst/>
        </a:prstTxWarp>
      </a:bodyPr>
      <a:lstStyle>
        <a:defPPr marL="0" indent="0">
          <a:buNone/>
          <a:defRPr sz="3200" dirty="0" smtClean="0">
            <a:solidFill>
              <a:srgbClr val="2F95D2"/>
            </a:solidFill>
          </a:defRPr>
        </a:defPPr>
      </a:lstStyle>
    </a:txDef>
  </a:objectDefaults>
  <a:extraClrSchemeLst>
    <a:extraClrScheme>
      <a:clrScheme name="Const - Heavy and Highw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st - Heavy and Highw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st - Heavy and Highw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st - Heavy and Highw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st - Heavy and Highw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st - Heavy and Highw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st - Heavy and Highw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st - Heavy and Highw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st - Heavy and Highw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st - Heavy and Highw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st - Heavy and Highw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st - Heavy and Highw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st - Heavy and Highway 13">
        <a:dk1>
          <a:srgbClr val="000000"/>
        </a:dk1>
        <a:lt1>
          <a:srgbClr val="00478E"/>
        </a:lt1>
        <a:dk2>
          <a:srgbClr val="FFFFFF"/>
        </a:dk2>
        <a:lt2>
          <a:srgbClr val="002C58"/>
        </a:lt2>
        <a:accent1>
          <a:srgbClr val="F5C205"/>
        </a:accent1>
        <a:accent2>
          <a:srgbClr val="BF311A"/>
        </a:accent2>
        <a:accent3>
          <a:srgbClr val="AAB1C6"/>
        </a:accent3>
        <a:accent4>
          <a:srgbClr val="000000"/>
        </a:accent4>
        <a:accent5>
          <a:srgbClr val="F9DDAA"/>
        </a:accent5>
        <a:accent6>
          <a:srgbClr val="AD2B16"/>
        </a:accent6>
        <a:hlink>
          <a:srgbClr val="3366CC"/>
        </a:hlink>
        <a:folHlink>
          <a:srgbClr val="CC6600"/>
        </a:folHlink>
      </a:clrScheme>
      <a:clrMap bg1="lt1" tx1="dk1" bg2="lt2" tx2="dk2" accent1="accent1" accent2="accent2" accent3="accent3" accent4="accent4" accent5="accent5" accent6="accent6" hlink="hlink" folHlink="folHlink"/>
    </a:extraClrScheme>
    <a:extraClrScheme>
      <a:clrScheme name="Const - Heavy and Highway 14">
        <a:dk1>
          <a:srgbClr val="00478E"/>
        </a:dk1>
        <a:lt1>
          <a:srgbClr val="FFFFFF"/>
        </a:lt1>
        <a:dk2>
          <a:srgbClr val="00478E"/>
        </a:dk2>
        <a:lt2>
          <a:srgbClr val="002C58"/>
        </a:lt2>
        <a:accent1>
          <a:srgbClr val="F5C205"/>
        </a:accent1>
        <a:accent2>
          <a:srgbClr val="BF311A"/>
        </a:accent2>
        <a:accent3>
          <a:srgbClr val="FFFFFF"/>
        </a:accent3>
        <a:accent4>
          <a:srgbClr val="003B78"/>
        </a:accent4>
        <a:accent5>
          <a:srgbClr val="F9DDAA"/>
        </a:accent5>
        <a:accent6>
          <a:srgbClr val="AD2B16"/>
        </a:accent6>
        <a:hlink>
          <a:srgbClr val="3366CC"/>
        </a:hlink>
        <a:folHlink>
          <a:srgbClr val="CC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2015 - Trimble PPT Template - 16.9 wide screen format - 1920x1080</Template>
  <TotalTime>154</TotalTime>
  <Words>601</Words>
  <Application>Microsoft Office PowerPoint</Application>
  <PresentationFormat>On-screen Show (16:9)</PresentationFormat>
  <Paragraphs>123</Paragraphs>
  <Slides>29</Slides>
  <Notes>13</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2015 - Trimble PPT Template - 16.9 wide screen format - 1920x1080</vt:lpstr>
      <vt:lpstr>Tekla Structures for Light Metal Frame</vt:lpstr>
      <vt:lpstr>Slide 2</vt:lpstr>
      <vt:lpstr>Slide 3</vt:lpstr>
      <vt:lpstr>Tekla for  structures</vt:lpstr>
      <vt:lpstr>Tekla Structures  </vt:lpstr>
      <vt:lpstr>Tekla Structures</vt:lpstr>
      <vt:lpstr>Slide 7</vt:lpstr>
      <vt:lpstr>Slide 8</vt:lpstr>
      <vt:lpstr>Slide 9</vt:lpstr>
      <vt:lpstr>Slide 10</vt:lpstr>
      <vt:lpstr>Tekla for Metal Frame</vt:lpstr>
      <vt:lpstr>Light Steel Framing</vt:lpstr>
      <vt:lpstr>Light Steel Framing</vt:lpstr>
      <vt:lpstr>Light Steel Framing</vt:lpstr>
      <vt:lpstr>Light Steel Framing custom components</vt:lpstr>
      <vt:lpstr>Metal Framing</vt:lpstr>
      <vt:lpstr>Metal Framing</vt:lpstr>
      <vt:lpstr>Metal Framing</vt:lpstr>
      <vt:lpstr>Light Steel Framing</vt:lpstr>
      <vt:lpstr>Light Steel Framing</vt:lpstr>
      <vt:lpstr>Light Steel Framing cladding </vt:lpstr>
      <vt:lpstr>Tekla Structures Engineering drawings</vt:lpstr>
      <vt:lpstr>Tekla Structures  Fabrication part drawings</vt:lpstr>
      <vt:lpstr>Tekla Structures  Fabrication assembly drawings</vt:lpstr>
      <vt:lpstr>Material Listings</vt:lpstr>
      <vt:lpstr>Tekla Structures – Link to Howick CNC machine</vt:lpstr>
      <vt:lpstr>Tekla Structures – Link to Samesor CNC machine</vt:lpstr>
      <vt:lpstr>Slide 28</vt:lpstr>
      <vt:lpstr>Thank You</vt:lpstr>
    </vt:vector>
  </TitlesOfParts>
  <Company>Tekla</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dc:title>
  <dc:creator>miho</dc:creator>
  <cp:lastModifiedBy>miho</cp:lastModifiedBy>
  <cp:revision>28</cp:revision>
  <cp:lastPrinted>2013-04-18T21:19:40Z</cp:lastPrinted>
  <dcterms:created xsi:type="dcterms:W3CDTF">2015-12-14T12:39:01Z</dcterms:created>
  <dcterms:modified xsi:type="dcterms:W3CDTF">2016-02-08T07:58:26Z</dcterms:modified>
</cp:coreProperties>
</file>